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6c32ae5ea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2daf524234061"/>
  </p:sldMasterIdLst>
  <p:sldIdLst>
    <p:sldId xmlns:r="http://schemas.openxmlformats.org/officeDocument/2006/relationships" id="256" r:id="R71f57ed142ed4ec8"/>
    <p:sldId xmlns:r="http://schemas.openxmlformats.org/officeDocument/2006/relationships" id="257" r:id="Rf8784e548a93400d"/>
    <p:sldId xmlns:r="http://schemas.openxmlformats.org/officeDocument/2006/relationships" id="258" r:id="Re1aeee122bfd46ae"/>
    <p:sldId xmlns:r="http://schemas.openxmlformats.org/officeDocument/2006/relationships" id="259" r:id="R2e26accc118d421d"/>
    <p:sldId xmlns:r="http://schemas.openxmlformats.org/officeDocument/2006/relationships" id="260" r:id="R920ae6e4064f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2daf524234061" /><Relationship Type="http://schemas.openxmlformats.org/officeDocument/2006/relationships/slide" Target="/ppt/slides/slide1.xml" Id="R71f57ed142ed4ec8" /><Relationship Type="http://schemas.openxmlformats.org/officeDocument/2006/relationships/slide" Target="/ppt/slides/slide2.xml" Id="Rf8784e548a93400d" /><Relationship Type="http://schemas.openxmlformats.org/officeDocument/2006/relationships/slide" Target="/ppt/slides/slide3.xml" Id="Re1aeee122bfd46ae" /><Relationship Type="http://schemas.openxmlformats.org/officeDocument/2006/relationships/slide" Target="/ppt/slides/slide4.xml" Id="R2e26accc118d421d" /><Relationship Type="http://schemas.openxmlformats.org/officeDocument/2006/relationships/slide" Target="/ppt/slides/slide5.xml" Id="R920ae6e4064f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d710095ba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8b377c764617" /><Relationship Type="http://schemas.openxmlformats.org/officeDocument/2006/relationships/theme" Target="/ppt/slideMasters/theme/theme1.xml" Id="R94998be218e0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d8b377c76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69cc1d349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1a91c906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cb83f091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c46874e0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76b94004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