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2b8c90dca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31b3cf6824e83"/>
  </p:sldMasterIdLst>
  <p:sldIdLst>
    <p:sldId xmlns:r="http://schemas.openxmlformats.org/officeDocument/2006/relationships" id="256" r:id="Ra98638cef7b44543"/>
    <p:sldId xmlns:r="http://schemas.openxmlformats.org/officeDocument/2006/relationships" id="257" r:id="R4036c8a6fd2d4f01"/>
    <p:sldId xmlns:r="http://schemas.openxmlformats.org/officeDocument/2006/relationships" id="258" r:id="Rfb4fb7d55f624c06"/>
    <p:sldId xmlns:r="http://schemas.openxmlformats.org/officeDocument/2006/relationships" id="259" r:id="R0aed3e1282d247b0"/>
    <p:sldId xmlns:r="http://schemas.openxmlformats.org/officeDocument/2006/relationships" id="260" r:id="R84d2e28226554b9d"/>
    <p:sldId xmlns:r="http://schemas.openxmlformats.org/officeDocument/2006/relationships" id="261" r:id="R28bba7b894e34610"/>
    <p:sldId xmlns:r="http://schemas.openxmlformats.org/officeDocument/2006/relationships" id="262" r:id="Rd1a3882f4d5e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31b3cf6824e83" /><Relationship Type="http://schemas.openxmlformats.org/officeDocument/2006/relationships/slide" Target="/ppt/slides/slide1.xml" Id="Ra98638cef7b44543" /><Relationship Type="http://schemas.openxmlformats.org/officeDocument/2006/relationships/slide" Target="/ppt/slides/slide2.xml" Id="R4036c8a6fd2d4f01" /><Relationship Type="http://schemas.openxmlformats.org/officeDocument/2006/relationships/slide" Target="/ppt/slides/slide3.xml" Id="Rfb4fb7d55f624c06" /><Relationship Type="http://schemas.openxmlformats.org/officeDocument/2006/relationships/slide" Target="/ppt/slides/slide4.xml" Id="R0aed3e1282d247b0" /><Relationship Type="http://schemas.openxmlformats.org/officeDocument/2006/relationships/slide" Target="/ppt/slides/slide5.xml" Id="R84d2e28226554b9d" /><Relationship Type="http://schemas.openxmlformats.org/officeDocument/2006/relationships/slide" Target="/ppt/slides/slide6.xml" Id="R28bba7b894e34610" /><Relationship Type="http://schemas.openxmlformats.org/officeDocument/2006/relationships/slide" Target="/ppt/slides/slide7.xml" Id="Rd1a3882f4d5e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a0b811daa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b5ca0d0544ac" /><Relationship Type="http://schemas.openxmlformats.org/officeDocument/2006/relationships/theme" Target="/ppt/slideMasters/theme/theme1.xml" Id="Rda4eb58a97bc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2b5ca0d05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b2aefd59b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8477d3eb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7620f00e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aa89641e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29e58ec7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1b018def4c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cd6b8ac1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DIALOG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HOLDING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HELGEBY SANDBLOST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Sandblost, Grusveien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