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5ce50b917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2c2e2b42948c0"/>
  </p:sldMasterIdLst>
  <p:sldIdLst>
    <p:sldId xmlns:r="http://schemas.openxmlformats.org/officeDocument/2006/relationships" id="256" r:id="Rd20122b0fdd24b3b"/>
    <p:sldId xmlns:r="http://schemas.openxmlformats.org/officeDocument/2006/relationships" id="257" r:id="R6f3726b52a8b4414"/>
    <p:sldId xmlns:r="http://schemas.openxmlformats.org/officeDocument/2006/relationships" id="258" r:id="R88b0fc16c2f5432d"/>
    <p:sldId xmlns:r="http://schemas.openxmlformats.org/officeDocument/2006/relationships" id="259" r:id="R2c6d387a2bff4eeb"/>
    <p:sldId xmlns:r="http://schemas.openxmlformats.org/officeDocument/2006/relationships" id="260" r:id="Rf4446f434f4449a3"/>
    <p:sldId xmlns:r="http://schemas.openxmlformats.org/officeDocument/2006/relationships" id="261" r:id="R0c69d8f851474382"/>
    <p:sldId xmlns:r="http://schemas.openxmlformats.org/officeDocument/2006/relationships" id="262" r:id="Rcc79c3001bf0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2c2e2b42948c0" /><Relationship Type="http://schemas.openxmlformats.org/officeDocument/2006/relationships/slide" Target="/ppt/slides/slide1.xml" Id="Rd20122b0fdd24b3b" /><Relationship Type="http://schemas.openxmlformats.org/officeDocument/2006/relationships/slide" Target="/ppt/slides/slide2.xml" Id="R6f3726b52a8b4414" /><Relationship Type="http://schemas.openxmlformats.org/officeDocument/2006/relationships/slide" Target="/ppt/slides/slide3.xml" Id="R88b0fc16c2f5432d" /><Relationship Type="http://schemas.openxmlformats.org/officeDocument/2006/relationships/slide" Target="/ppt/slides/slide4.xml" Id="R2c6d387a2bff4eeb" /><Relationship Type="http://schemas.openxmlformats.org/officeDocument/2006/relationships/slide" Target="/ppt/slides/slide5.xml" Id="Rf4446f434f4449a3" /><Relationship Type="http://schemas.openxmlformats.org/officeDocument/2006/relationships/slide" Target="/ppt/slides/slide6.xml" Id="R0c69d8f851474382" /><Relationship Type="http://schemas.openxmlformats.org/officeDocument/2006/relationships/slide" Target="/ppt/slides/slide7.xml" Id="Rcc79c3001bf0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3e0141d71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e58e2277b4524" /><Relationship Type="http://schemas.openxmlformats.org/officeDocument/2006/relationships/theme" Target="/ppt/slideMasters/theme/theme1.xml" Id="R99e0e3b5f9a3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e58e2277b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31de8065c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577a1ff1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615a8475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b568be5ac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95cdb6d6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7cf3a1f9c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f83d8ac2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10 714 468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Sebastian Roll, Bolignummer H0102, Sandgata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