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ed4734f9e242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5a5f6281414b07"/>
  </p:sldMasterIdLst>
  <p:sldIdLst>
    <p:sldId xmlns:r="http://schemas.openxmlformats.org/officeDocument/2006/relationships" id="256" r:id="Rca68bc7461c24b6d"/>
    <p:sldId xmlns:r="http://schemas.openxmlformats.org/officeDocument/2006/relationships" id="257" r:id="R67151d6c954d407d"/>
    <p:sldId xmlns:r="http://schemas.openxmlformats.org/officeDocument/2006/relationships" id="258" r:id="R0272bdebccca489d"/>
    <p:sldId xmlns:r="http://schemas.openxmlformats.org/officeDocument/2006/relationships" id="259" r:id="R77c6a98726684918"/>
    <p:sldId xmlns:r="http://schemas.openxmlformats.org/officeDocument/2006/relationships" id="260" r:id="R36a9b9a8521c4005"/>
    <p:sldId xmlns:r="http://schemas.openxmlformats.org/officeDocument/2006/relationships" id="261" r:id="R3f9acfe7a0fa47d6"/>
    <p:sldId xmlns:r="http://schemas.openxmlformats.org/officeDocument/2006/relationships" id="262" r:id="Ra9388659f503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a5f6281414b07" /><Relationship Type="http://schemas.openxmlformats.org/officeDocument/2006/relationships/slide" Target="/ppt/slides/slide1.xml" Id="Rca68bc7461c24b6d" /><Relationship Type="http://schemas.openxmlformats.org/officeDocument/2006/relationships/slide" Target="/ppt/slides/slide2.xml" Id="R67151d6c954d407d" /><Relationship Type="http://schemas.openxmlformats.org/officeDocument/2006/relationships/slide" Target="/ppt/slides/slide3.xml" Id="R0272bdebccca489d" /><Relationship Type="http://schemas.openxmlformats.org/officeDocument/2006/relationships/slide" Target="/ppt/slides/slide4.xml" Id="R77c6a98726684918" /><Relationship Type="http://schemas.openxmlformats.org/officeDocument/2006/relationships/slide" Target="/ppt/slides/slide5.xml" Id="R36a9b9a8521c4005" /><Relationship Type="http://schemas.openxmlformats.org/officeDocument/2006/relationships/slide" Target="/ppt/slides/slide6.xml" Id="R3f9acfe7a0fa47d6" /><Relationship Type="http://schemas.openxmlformats.org/officeDocument/2006/relationships/slide" Target="/ppt/slides/slide7.xml" Id="Ra9388659f503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f656efcf143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54fec27984290" /><Relationship Type="http://schemas.openxmlformats.org/officeDocument/2006/relationships/theme" Target="/ppt/slideMasters/theme/theme1.xml" Id="Ref7980b11d9542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054fec279842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fbaaed5f84f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9e4102a8641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d5fcfe6d846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b719d3fe24e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744161abc40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9a27685e643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059ff391347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WANG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248 860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LINLIN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Arnebergs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923 449 817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