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57cfc3bd6c47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13817df0d4c95"/>
  </p:sldMasterIdLst>
  <p:sldIdLst>
    <p:sldId xmlns:r="http://schemas.openxmlformats.org/officeDocument/2006/relationships" id="256" r:id="R098292a089954133"/>
    <p:sldId xmlns:r="http://schemas.openxmlformats.org/officeDocument/2006/relationships" id="257" r:id="Reb6becec6fca4bd8"/>
    <p:sldId xmlns:r="http://schemas.openxmlformats.org/officeDocument/2006/relationships" id="258" r:id="Raa3a71e84e1e46b8"/>
    <p:sldId xmlns:r="http://schemas.openxmlformats.org/officeDocument/2006/relationships" id="259" r:id="Ra8e834fb3f104c3a"/>
    <p:sldId xmlns:r="http://schemas.openxmlformats.org/officeDocument/2006/relationships" id="260" r:id="Re43e5eccfe3a4d2b"/>
    <p:sldId xmlns:r="http://schemas.openxmlformats.org/officeDocument/2006/relationships" id="261" r:id="Raa081787390849d6"/>
    <p:sldId xmlns:r="http://schemas.openxmlformats.org/officeDocument/2006/relationships" id="262" r:id="Rdf0a6009363743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13817df0d4c95" /><Relationship Type="http://schemas.openxmlformats.org/officeDocument/2006/relationships/slide" Target="/ppt/slides/slide1.xml" Id="R098292a089954133" /><Relationship Type="http://schemas.openxmlformats.org/officeDocument/2006/relationships/slide" Target="/ppt/slides/slide2.xml" Id="Reb6becec6fca4bd8" /><Relationship Type="http://schemas.openxmlformats.org/officeDocument/2006/relationships/slide" Target="/ppt/slides/slide3.xml" Id="Raa3a71e84e1e46b8" /><Relationship Type="http://schemas.openxmlformats.org/officeDocument/2006/relationships/slide" Target="/ppt/slides/slide4.xml" Id="Ra8e834fb3f104c3a" /><Relationship Type="http://schemas.openxmlformats.org/officeDocument/2006/relationships/slide" Target="/ppt/slides/slide5.xml" Id="Re43e5eccfe3a4d2b" /><Relationship Type="http://schemas.openxmlformats.org/officeDocument/2006/relationships/slide" Target="/ppt/slides/slide6.xml" Id="Raa081787390849d6" /><Relationship Type="http://schemas.openxmlformats.org/officeDocument/2006/relationships/slide" Target="/ppt/slides/slide7.xml" Id="Rdf0a6009363743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40ab417a1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7e062d3994aa3" /><Relationship Type="http://schemas.openxmlformats.org/officeDocument/2006/relationships/theme" Target="/ppt/slideMasters/theme/theme1.xml" Id="Re0d53fc1a681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7e062d3994a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d8852b39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c3066c44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1f08a1a54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2c2f86e86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6fa05cb09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6271401442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47106c2f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HAUGANS HUS MARKEDSINVEST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HUS MARKEDSINVEST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4 922 347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5 077 462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24 389 104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24 565 009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HAUGANS HUS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923 457 763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HAUGANS HUS MARKEDSINVEST AS</a:t>
            </a:r>
          </a:p>
        </p:txBody>
      </p:sp>
    </p:spTree>
  </p:cSld>
  <p:clrMapOvr>
    <a:masterClrMapping xmlns:a="http://schemas.openxmlformats.org/drawingml/2006/main"/>
  </p:clrMapOvr>
</p:sld>
</file>