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816a0270e2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ba23f08e0346a6"/>
  </p:sldMasterIdLst>
  <p:sldIdLst>
    <p:sldId xmlns:r="http://schemas.openxmlformats.org/officeDocument/2006/relationships" id="256" r:id="R2070a15b530d41ac"/>
    <p:sldId xmlns:r="http://schemas.openxmlformats.org/officeDocument/2006/relationships" id="257" r:id="Rc49d245dd0aa408e"/>
    <p:sldId xmlns:r="http://schemas.openxmlformats.org/officeDocument/2006/relationships" id="258" r:id="R62e77e70790e4a49"/>
    <p:sldId xmlns:r="http://schemas.openxmlformats.org/officeDocument/2006/relationships" id="259" r:id="R4bc4b71f2fe74e25"/>
    <p:sldId xmlns:r="http://schemas.openxmlformats.org/officeDocument/2006/relationships" id="260" r:id="Rdbfe75d0f70545f7"/>
    <p:sldId xmlns:r="http://schemas.openxmlformats.org/officeDocument/2006/relationships" id="261" r:id="Ra5f542bb92774899"/>
    <p:sldId xmlns:r="http://schemas.openxmlformats.org/officeDocument/2006/relationships" id="262" r:id="Rb434c4b886c64c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a23f08e0346a6" /><Relationship Type="http://schemas.openxmlformats.org/officeDocument/2006/relationships/slide" Target="/ppt/slides/slide1.xml" Id="R2070a15b530d41ac" /><Relationship Type="http://schemas.openxmlformats.org/officeDocument/2006/relationships/slide" Target="/ppt/slides/slide2.xml" Id="Rc49d245dd0aa408e" /><Relationship Type="http://schemas.openxmlformats.org/officeDocument/2006/relationships/slide" Target="/ppt/slides/slide3.xml" Id="R62e77e70790e4a49" /><Relationship Type="http://schemas.openxmlformats.org/officeDocument/2006/relationships/slide" Target="/ppt/slides/slide4.xml" Id="R4bc4b71f2fe74e25" /><Relationship Type="http://schemas.openxmlformats.org/officeDocument/2006/relationships/slide" Target="/ppt/slides/slide5.xml" Id="Rdbfe75d0f70545f7" /><Relationship Type="http://schemas.openxmlformats.org/officeDocument/2006/relationships/slide" Target="/ppt/slides/slide6.xml" Id="Ra5f542bb92774899" /><Relationship Type="http://schemas.openxmlformats.org/officeDocument/2006/relationships/slide" Target="/ppt/slides/slide7.xml" Id="Rb434c4b886c64c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add94d17242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39a12fcab416a" /><Relationship Type="http://schemas.openxmlformats.org/officeDocument/2006/relationships/theme" Target="/ppt/slideMasters/theme/theme1.xml" Id="Rd1df8d2d36bc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839a12fcab41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9ecea7af542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a1519f9fb43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7428454d84f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6f96d4d324e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d51f9def24f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39ea17f6945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c5203798245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FJELLROSE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11 783 260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71 160 882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71 361 853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VIOLA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Lillian Wenaas, Kvile, Bruasetvegen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923 479 163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