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5205dadc882472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b4fa9b3a6934fe9"/>
  </p:sldMasterIdLst>
  <p:sldIdLst>
    <p:sldId xmlns:r="http://schemas.openxmlformats.org/officeDocument/2006/relationships" id="256" r:id="R56834f04c8514028"/>
    <p:sldId xmlns:r="http://schemas.openxmlformats.org/officeDocument/2006/relationships" id="257" r:id="Rbbea4f6697cd4487"/>
    <p:sldId xmlns:r="http://schemas.openxmlformats.org/officeDocument/2006/relationships" id="258" r:id="Rbbcc1dc37a9b429e"/>
    <p:sldId xmlns:r="http://schemas.openxmlformats.org/officeDocument/2006/relationships" id="259" r:id="R4610520a74c545b5"/>
    <p:sldId xmlns:r="http://schemas.openxmlformats.org/officeDocument/2006/relationships" id="260" r:id="R416d9ddc6ec44175"/>
    <p:sldId xmlns:r="http://schemas.openxmlformats.org/officeDocument/2006/relationships" id="261" r:id="Rca1e5248fe47454e"/>
    <p:sldId xmlns:r="http://schemas.openxmlformats.org/officeDocument/2006/relationships" id="262" r:id="Rae7911433bef460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4fa9b3a6934fe9" /><Relationship Type="http://schemas.openxmlformats.org/officeDocument/2006/relationships/slide" Target="/ppt/slides/slide1.xml" Id="R56834f04c8514028" /><Relationship Type="http://schemas.openxmlformats.org/officeDocument/2006/relationships/slide" Target="/ppt/slides/slide2.xml" Id="Rbbea4f6697cd4487" /><Relationship Type="http://schemas.openxmlformats.org/officeDocument/2006/relationships/slide" Target="/ppt/slides/slide3.xml" Id="Rbbcc1dc37a9b429e" /><Relationship Type="http://schemas.openxmlformats.org/officeDocument/2006/relationships/slide" Target="/ppt/slides/slide4.xml" Id="R4610520a74c545b5" /><Relationship Type="http://schemas.openxmlformats.org/officeDocument/2006/relationships/slide" Target="/ppt/slides/slide5.xml" Id="R416d9ddc6ec44175" /><Relationship Type="http://schemas.openxmlformats.org/officeDocument/2006/relationships/slide" Target="/ppt/slides/slide6.xml" Id="Rca1e5248fe47454e" /><Relationship Type="http://schemas.openxmlformats.org/officeDocument/2006/relationships/slide" Target="/ppt/slides/slide7.xml" Id="Rae7911433bef460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587745035146b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66e1062a094688" /><Relationship Type="http://schemas.openxmlformats.org/officeDocument/2006/relationships/theme" Target="/ppt/slideMasters/theme/theme1.xml" Id="R8e0730aebf3949b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166e1062a09468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9bb3878cb4471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ac10b22731400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d9a495b7ca488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fd98ef90834b5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e1cb18b49d445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fbd1bcbb7c4d5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6106abd9ed43b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KALDTIND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KALDTIND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KALDTIND AS ble etablert [år] og holder til i Måndalen.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KALDTIND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KALDTIND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KALDTIND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−987 542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12 086 971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88 274 919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88 456 486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KALDTIND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MYRANN CELINA WENAAS  –  99,2 %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WENAAS LILLIAN  –  0,8 %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KALDTIND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Lillian Wenaas, Kvile, Bruasetvegen 116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6386 Måndalen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923 479 171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KALDTIND AS</a:t>
            </a:r>
          </a:p>
        </p:txBody>
      </p:sp>
    </p:spTree>
  </p:cSld>
  <p:clrMapOvr>
    <a:masterClrMapping xmlns:a="http://schemas.openxmlformats.org/drawingml/2006/main"/>
  </p:clrMapOvr>
</p:sld>
</file>