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3979797a7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87cf334bc415a"/>
  </p:sldMasterIdLst>
  <p:sldIdLst>
    <p:sldId xmlns:r="http://schemas.openxmlformats.org/officeDocument/2006/relationships" id="256" r:id="Rde10ced1124a4e95"/>
    <p:sldId xmlns:r="http://schemas.openxmlformats.org/officeDocument/2006/relationships" id="257" r:id="R8fa2f13decf44c2a"/>
    <p:sldId xmlns:r="http://schemas.openxmlformats.org/officeDocument/2006/relationships" id="258" r:id="Rccd34dae981146c0"/>
    <p:sldId xmlns:r="http://schemas.openxmlformats.org/officeDocument/2006/relationships" id="259" r:id="Ra2d4a309c0714335"/>
    <p:sldId xmlns:r="http://schemas.openxmlformats.org/officeDocument/2006/relationships" id="260" r:id="R6e7e743f6b6a4119"/>
    <p:sldId xmlns:r="http://schemas.openxmlformats.org/officeDocument/2006/relationships" id="261" r:id="R3d41d11eff504714"/>
    <p:sldId xmlns:r="http://schemas.openxmlformats.org/officeDocument/2006/relationships" id="262" r:id="Ra430c0c1cc98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87cf334bc415a" /><Relationship Type="http://schemas.openxmlformats.org/officeDocument/2006/relationships/slide" Target="/ppt/slides/slide1.xml" Id="Rde10ced1124a4e95" /><Relationship Type="http://schemas.openxmlformats.org/officeDocument/2006/relationships/slide" Target="/ppt/slides/slide2.xml" Id="R8fa2f13decf44c2a" /><Relationship Type="http://schemas.openxmlformats.org/officeDocument/2006/relationships/slide" Target="/ppt/slides/slide3.xml" Id="Rccd34dae981146c0" /><Relationship Type="http://schemas.openxmlformats.org/officeDocument/2006/relationships/slide" Target="/ppt/slides/slide4.xml" Id="Ra2d4a309c0714335" /><Relationship Type="http://schemas.openxmlformats.org/officeDocument/2006/relationships/slide" Target="/ppt/slides/slide5.xml" Id="R6e7e743f6b6a4119" /><Relationship Type="http://schemas.openxmlformats.org/officeDocument/2006/relationships/slide" Target="/ppt/slides/slide6.xml" Id="R3d41d11eff504714" /><Relationship Type="http://schemas.openxmlformats.org/officeDocument/2006/relationships/slide" Target="/ppt/slides/slide7.xml" Id="Ra430c0c1cc98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2984c8174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260d7ef94122" /><Relationship Type="http://schemas.openxmlformats.org/officeDocument/2006/relationships/theme" Target="/ppt/slideMasters/theme/theme1.xml" Id="Rc17bf7316274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9260d7ef9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6b6642463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56cf4dc4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d52acc69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569f6e68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6d2b17538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5f7353f68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35015ff6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