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8b3617ef00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97e8b2c014b94"/>
  </p:sldMasterIdLst>
  <p:sldIdLst>
    <p:sldId xmlns:r="http://schemas.openxmlformats.org/officeDocument/2006/relationships" id="256" r:id="R68ec28dee69c4624"/>
    <p:sldId xmlns:r="http://schemas.openxmlformats.org/officeDocument/2006/relationships" id="257" r:id="R0c2c49d229004d48"/>
    <p:sldId xmlns:r="http://schemas.openxmlformats.org/officeDocument/2006/relationships" id="258" r:id="R247d256f0549481b"/>
    <p:sldId xmlns:r="http://schemas.openxmlformats.org/officeDocument/2006/relationships" id="259" r:id="R84834f00f2d44bff"/>
    <p:sldId xmlns:r="http://schemas.openxmlformats.org/officeDocument/2006/relationships" id="260" r:id="R3b408f124e894d3f"/>
    <p:sldId xmlns:r="http://schemas.openxmlformats.org/officeDocument/2006/relationships" id="261" r:id="R8b6a3323498143e9"/>
    <p:sldId xmlns:r="http://schemas.openxmlformats.org/officeDocument/2006/relationships" id="262" r:id="Rd9bc7d38fee8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97e8b2c014b94" /><Relationship Type="http://schemas.openxmlformats.org/officeDocument/2006/relationships/slide" Target="/ppt/slides/slide1.xml" Id="R68ec28dee69c4624" /><Relationship Type="http://schemas.openxmlformats.org/officeDocument/2006/relationships/slide" Target="/ppt/slides/slide2.xml" Id="R0c2c49d229004d48" /><Relationship Type="http://schemas.openxmlformats.org/officeDocument/2006/relationships/slide" Target="/ppt/slides/slide3.xml" Id="R247d256f0549481b" /><Relationship Type="http://schemas.openxmlformats.org/officeDocument/2006/relationships/slide" Target="/ppt/slides/slide4.xml" Id="R84834f00f2d44bff" /><Relationship Type="http://schemas.openxmlformats.org/officeDocument/2006/relationships/slide" Target="/ppt/slides/slide5.xml" Id="R3b408f124e894d3f" /><Relationship Type="http://schemas.openxmlformats.org/officeDocument/2006/relationships/slide" Target="/ppt/slides/slide6.xml" Id="R8b6a3323498143e9" /><Relationship Type="http://schemas.openxmlformats.org/officeDocument/2006/relationships/slide" Target="/ppt/slides/slide7.xml" Id="Rd9bc7d38fee8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c2cdad470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f3bd01d94c35" /><Relationship Type="http://schemas.openxmlformats.org/officeDocument/2006/relationships/theme" Target="/ppt/slideMasters/theme/theme1.xml" Id="R058fd023d66a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ef3bd01d9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4c43e3774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2dce0c1c4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5d82c37c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783f39fc2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d996477b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495164864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002e65a8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15 682 266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6 577 115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98 194 954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211 530 318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 –  41,6 %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