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4e43f078434c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e1e82aced4d5d"/>
  </p:sldMasterIdLst>
  <p:sldIdLst>
    <p:sldId xmlns:r="http://schemas.openxmlformats.org/officeDocument/2006/relationships" id="256" r:id="Ra3afca1f3b78422a"/>
    <p:sldId xmlns:r="http://schemas.openxmlformats.org/officeDocument/2006/relationships" id="257" r:id="R73e6eca527054d6b"/>
    <p:sldId xmlns:r="http://schemas.openxmlformats.org/officeDocument/2006/relationships" id="258" r:id="R4d4c5c43a8d74894"/>
    <p:sldId xmlns:r="http://schemas.openxmlformats.org/officeDocument/2006/relationships" id="259" r:id="Rad3e4f33d5b5430d"/>
    <p:sldId xmlns:r="http://schemas.openxmlformats.org/officeDocument/2006/relationships" id="260" r:id="R92635f69e90f4c08"/>
    <p:sldId xmlns:r="http://schemas.openxmlformats.org/officeDocument/2006/relationships" id="261" r:id="R21164818a6314c22"/>
    <p:sldId xmlns:r="http://schemas.openxmlformats.org/officeDocument/2006/relationships" id="262" r:id="R7bdcf3c82a56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e1e82aced4d5d" /><Relationship Type="http://schemas.openxmlformats.org/officeDocument/2006/relationships/slide" Target="/ppt/slides/slide1.xml" Id="Ra3afca1f3b78422a" /><Relationship Type="http://schemas.openxmlformats.org/officeDocument/2006/relationships/slide" Target="/ppt/slides/slide2.xml" Id="R73e6eca527054d6b" /><Relationship Type="http://schemas.openxmlformats.org/officeDocument/2006/relationships/slide" Target="/ppt/slides/slide3.xml" Id="R4d4c5c43a8d74894" /><Relationship Type="http://schemas.openxmlformats.org/officeDocument/2006/relationships/slide" Target="/ppt/slides/slide4.xml" Id="Rad3e4f33d5b5430d" /><Relationship Type="http://schemas.openxmlformats.org/officeDocument/2006/relationships/slide" Target="/ppt/slides/slide5.xml" Id="R92635f69e90f4c08" /><Relationship Type="http://schemas.openxmlformats.org/officeDocument/2006/relationships/slide" Target="/ppt/slides/slide6.xml" Id="R21164818a6314c22" /><Relationship Type="http://schemas.openxmlformats.org/officeDocument/2006/relationships/slide" Target="/ppt/slides/slide7.xml" Id="R7bdcf3c82a56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eb65e421e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f6b39a69b4ba1" /><Relationship Type="http://schemas.openxmlformats.org/officeDocument/2006/relationships/theme" Target="/ppt/slideMasters/theme/theme1.xml" Id="Rd3e65f84f35140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f6b39a69b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f084cfb674b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49647931a47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77c41bee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79057f0ea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04cfcc0d2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cb8fd2a12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22ba781c7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MERKURLAUT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MERKURLAUT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10 532 473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MYKLEBUST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JONSSON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265C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923 539 832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