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393d03614544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1ed93552f442ab"/>
  </p:sldMasterIdLst>
  <p:sldIdLst>
    <p:sldId xmlns:r="http://schemas.openxmlformats.org/officeDocument/2006/relationships" id="256" r:id="R7a993ff19f9a4c05"/>
    <p:sldId xmlns:r="http://schemas.openxmlformats.org/officeDocument/2006/relationships" id="257" r:id="Ra02ab586bf44456a"/>
    <p:sldId xmlns:r="http://schemas.openxmlformats.org/officeDocument/2006/relationships" id="258" r:id="Rf25a7453c43b469b"/>
    <p:sldId xmlns:r="http://schemas.openxmlformats.org/officeDocument/2006/relationships" id="259" r:id="R62641ef848454680"/>
    <p:sldId xmlns:r="http://schemas.openxmlformats.org/officeDocument/2006/relationships" id="260" r:id="Rcb54b2a6d9e64334"/>
    <p:sldId xmlns:r="http://schemas.openxmlformats.org/officeDocument/2006/relationships" id="261" r:id="R2c9060d58f56449c"/>
    <p:sldId xmlns:r="http://schemas.openxmlformats.org/officeDocument/2006/relationships" id="262" r:id="R726d570147be4c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ed93552f442ab" /><Relationship Type="http://schemas.openxmlformats.org/officeDocument/2006/relationships/slide" Target="/ppt/slides/slide1.xml" Id="R7a993ff19f9a4c05" /><Relationship Type="http://schemas.openxmlformats.org/officeDocument/2006/relationships/slide" Target="/ppt/slides/slide2.xml" Id="Ra02ab586bf44456a" /><Relationship Type="http://schemas.openxmlformats.org/officeDocument/2006/relationships/slide" Target="/ppt/slides/slide3.xml" Id="Rf25a7453c43b469b" /><Relationship Type="http://schemas.openxmlformats.org/officeDocument/2006/relationships/slide" Target="/ppt/slides/slide4.xml" Id="R62641ef848454680" /><Relationship Type="http://schemas.openxmlformats.org/officeDocument/2006/relationships/slide" Target="/ppt/slides/slide5.xml" Id="Rcb54b2a6d9e64334" /><Relationship Type="http://schemas.openxmlformats.org/officeDocument/2006/relationships/slide" Target="/ppt/slides/slide6.xml" Id="R2c9060d58f56449c" /><Relationship Type="http://schemas.openxmlformats.org/officeDocument/2006/relationships/slide" Target="/ppt/slides/slide7.xml" Id="R726d570147be4c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595acc2a154a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27b1a32f14d29" /><Relationship Type="http://schemas.openxmlformats.org/officeDocument/2006/relationships/theme" Target="/ppt/slideMasters/theme/theme1.xml" Id="Re93b996f61d64e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e27b1a32f14d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eff94f1cb42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3ab3c82f848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5deff285043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b4c5cb8ee48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fa6d81cdd47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770b9607748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da87c3c474b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KVARVHEIM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KVARVHEIM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−123 865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27 572 711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153 917 263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159 978 101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FORWARD PROJECT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SOFELL AS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923 544 909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KVARVHEIM AS</a:t>
            </a:r>
          </a:p>
        </p:txBody>
      </p:sp>
    </p:spTree>
  </p:cSld>
  <p:clrMapOvr>
    <a:masterClrMapping xmlns:a="http://schemas.openxmlformats.org/drawingml/2006/main"/>
  </p:clrMapOvr>
</p:sld>
</file>