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430dbda06d947b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ac6bf8a21b54787"/>
  </p:sldMasterIdLst>
  <p:sldIdLst>
    <p:sldId xmlns:r="http://schemas.openxmlformats.org/officeDocument/2006/relationships" id="256" r:id="Rb5da9416a51a4be0"/>
    <p:sldId xmlns:r="http://schemas.openxmlformats.org/officeDocument/2006/relationships" id="257" r:id="Re4488a58afec47af"/>
    <p:sldId xmlns:r="http://schemas.openxmlformats.org/officeDocument/2006/relationships" id="258" r:id="Rbd03b290cc0d414d"/>
    <p:sldId xmlns:r="http://schemas.openxmlformats.org/officeDocument/2006/relationships" id="259" r:id="R7d2a9f18acfa41a3"/>
    <p:sldId xmlns:r="http://schemas.openxmlformats.org/officeDocument/2006/relationships" id="260" r:id="Ra8919766ba7c4373"/>
    <p:sldId xmlns:r="http://schemas.openxmlformats.org/officeDocument/2006/relationships" id="261" r:id="R49997a66c319492a"/>
    <p:sldId xmlns:r="http://schemas.openxmlformats.org/officeDocument/2006/relationships" id="262" r:id="Rc23146ee38b2419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c6bf8a21b54787" /><Relationship Type="http://schemas.openxmlformats.org/officeDocument/2006/relationships/slide" Target="/ppt/slides/slide1.xml" Id="Rb5da9416a51a4be0" /><Relationship Type="http://schemas.openxmlformats.org/officeDocument/2006/relationships/slide" Target="/ppt/slides/slide2.xml" Id="Re4488a58afec47af" /><Relationship Type="http://schemas.openxmlformats.org/officeDocument/2006/relationships/slide" Target="/ppt/slides/slide3.xml" Id="Rbd03b290cc0d414d" /><Relationship Type="http://schemas.openxmlformats.org/officeDocument/2006/relationships/slide" Target="/ppt/slides/slide4.xml" Id="R7d2a9f18acfa41a3" /><Relationship Type="http://schemas.openxmlformats.org/officeDocument/2006/relationships/slide" Target="/ppt/slides/slide5.xml" Id="Ra8919766ba7c4373" /><Relationship Type="http://schemas.openxmlformats.org/officeDocument/2006/relationships/slide" Target="/ppt/slides/slide6.xml" Id="R49997a66c319492a" /><Relationship Type="http://schemas.openxmlformats.org/officeDocument/2006/relationships/slide" Target="/ppt/slides/slide7.xml" Id="Rc23146ee38b2419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456c5747b3435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205a9e698b40b2" /><Relationship Type="http://schemas.openxmlformats.org/officeDocument/2006/relationships/theme" Target="/ppt/slideMasters/theme/theme1.xml" Id="Rea03aea110d2428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3205a9e698b40b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2f3a59e88f4d3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e2909d4b644a7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d00eeff8a54ae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94717f0abd440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20ce190a5443e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2e0b150d37458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494489518444c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TJERNE GÅRD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TJERNE GÅRD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TJERNE GÅRD AS ble etablert [år] og holder til i Gaupen.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TJERNE GÅRD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TJERNE GÅRD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TJERNE GÅRD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−141 361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152 861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1 012 926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1 050 134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TJERNE GÅRD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BLAKSTAD ANNE CATHRINE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TJERNE GÅRD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Stavsjøvegen 223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2355 Gaupen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923 585 249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TJERNE GÅRD AS</a:t>
            </a:r>
          </a:p>
        </p:txBody>
      </p:sp>
    </p:spTree>
  </p:cSld>
  <p:clrMapOvr>
    <a:masterClrMapping xmlns:a="http://schemas.openxmlformats.org/drawingml/2006/main"/>
  </p:clrMapOvr>
</p:sld>
</file>