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e0b935a00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e7acad5ad4951"/>
  </p:sldMasterIdLst>
  <p:sldIdLst>
    <p:sldId xmlns:r="http://schemas.openxmlformats.org/officeDocument/2006/relationships" id="256" r:id="Re081e02b6fad4f7c"/>
    <p:sldId xmlns:r="http://schemas.openxmlformats.org/officeDocument/2006/relationships" id="257" r:id="Rf6a1998d29d64c35"/>
    <p:sldId xmlns:r="http://schemas.openxmlformats.org/officeDocument/2006/relationships" id="258" r:id="Rd37e081f909e44c9"/>
    <p:sldId xmlns:r="http://schemas.openxmlformats.org/officeDocument/2006/relationships" id="259" r:id="R149a556378814ae5"/>
    <p:sldId xmlns:r="http://schemas.openxmlformats.org/officeDocument/2006/relationships" id="260" r:id="Rc9d03c34645448dd"/>
    <p:sldId xmlns:r="http://schemas.openxmlformats.org/officeDocument/2006/relationships" id="261" r:id="R88120c69a1ad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e7acad5ad4951" /><Relationship Type="http://schemas.openxmlformats.org/officeDocument/2006/relationships/slide" Target="/ppt/slides/slide1.xml" Id="Re081e02b6fad4f7c" /><Relationship Type="http://schemas.openxmlformats.org/officeDocument/2006/relationships/slide" Target="/ppt/slides/slide2.xml" Id="Rf6a1998d29d64c35" /><Relationship Type="http://schemas.openxmlformats.org/officeDocument/2006/relationships/slide" Target="/ppt/slides/slide3.xml" Id="Rd37e081f909e44c9" /><Relationship Type="http://schemas.openxmlformats.org/officeDocument/2006/relationships/slide" Target="/ppt/slides/slide4.xml" Id="R149a556378814ae5" /><Relationship Type="http://schemas.openxmlformats.org/officeDocument/2006/relationships/slide" Target="/ppt/slides/slide5.xml" Id="Rc9d03c34645448dd" /><Relationship Type="http://schemas.openxmlformats.org/officeDocument/2006/relationships/slide" Target="/ppt/slides/slide6.xml" Id="R88120c69a1ad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cc17b6f76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c7cdc4c7455d" /><Relationship Type="http://schemas.openxmlformats.org/officeDocument/2006/relationships/theme" Target="/ppt/slideMasters/theme/theme1.xml" Id="R2490adb901f3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6c7cdc4c7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599c113f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d8c1108d6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05c208af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141bac0e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a64713e7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6b136de5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SVEAAS' OG HUSTRU GRANVILDE F. KNUDSEN MANDALSFOND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SVEAAS' OG HUSTRU GRANVILDE F. KNUDSEN MANDALSFOND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21 691 650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Holding, 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923 629 874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