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f7ff4b0194c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0c40041924e7b"/>
  </p:sldMasterIdLst>
  <p:sldIdLst>
    <p:sldId xmlns:r="http://schemas.openxmlformats.org/officeDocument/2006/relationships" id="256" r:id="Rdb248fb129764fa0"/>
    <p:sldId xmlns:r="http://schemas.openxmlformats.org/officeDocument/2006/relationships" id="257" r:id="R43834849297f47d2"/>
    <p:sldId xmlns:r="http://schemas.openxmlformats.org/officeDocument/2006/relationships" id="258" r:id="Rdc11ec6a6f0a43cc"/>
    <p:sldId xmlns:r="http://schemas.openxmlformats.org/officeDocument/2006/relationships" id="259" r:id="R20b5b5191ffc47aa"/>
    <p:sldId xmlns:r="http://schemas.openxmlformats.org/officeDocument/2006/relationships" id="260" r:id="R56fa18f209bc44f0"/>
    <p:sldId xmlns:r="http://schemas.openxmlformats.org/officeDocument/2006/relationships" id="261" r:id="R6eb99f3643a841da"/>
    <p:sldId xmlns:r="http://schemas.openxmlformats.org/officeDocument/2006/relationships" id="262" r:id="R65f7fbe14622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0c40041924e7b" /><Relationship Type="http://schemas.openxmlformats.org/officeDocument/2006/relationships/slide" Target="/ppt/slides/slide1.xml" Id="Rdb248fb129764fa0" /><Relationship Type="http://schemas.openxmlformats.org/officeDocument/2006/relationships/slide" Target="/ppt/slides/slide2.xml" Id="R43834849297f47d2" /><Relationship Type="http://schemas.openxmlformats.org/officeDocument/2006/relationships/slide" Target="/ppt/slides/slide3.xml" Id="Rdc11ec6a6f0a43cc" /><Relationship Type="http://schemas.openxmlformats.org/officeDocument/2006/relationships/slide" Target="/ppt/slides/slide4.xml" Id="R20b5b5191ffc47aa" /><Relationship Type="http://schemas.openxmlformats.org/officeDocument/2006/relationships/slide" Target="/ppt/slides/slide5.xml" Id="R56fa18f209bc44f0" /><Relationship Type="http://schemas.openxmlformats.org/officeDocument/2006/relationships/slide" Target="/ppt/slides/slide6.xml" Id="R6eb99f3643a841da" /><Relationship Type="http://schemas.openxmlformats.org/officeDocument/2006/relationships/slide" Target="/ppt/slides/slide7.xml" Id="R65f7fbe14622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3578c3c09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bf48b7124e90" /><Relationship Type="http://schemas.openxmlformats.org/officeDocument/2006/relationships/theme" Target="/ppt/slideMasters/theme/theme1.xml" Id="R9ee313e2afff4b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ebf48b712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22983639c45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cd04c9e9442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63d6ed66847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8c866b95d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7f9afbf0e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a48bfebe1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81be3a744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