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3a90d118f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9634d4b3f44a9"/>
  </p:sldMasterIdLst>
  <p:sldIdLst>
    <p:sldId xmlns:r="http://schemas.openxmlformats.org/officeDocument/2006/relationships" id="256" r:id="Rea4995c12b164582"/>
    <p:sldId xmlns:r="http://schemas.openxmlformats.org/officeDocument/2006/relationships" id="257" r:id="R39f53c18dbee4625"/>
    <p:sldId xmlns:r="http://schemas.openxmlformats.org/officeDocument/2006/relationships" id="258" r:id="R7d843dfc8fb94f90"/>
    <p:sldId xmlns:r="http://schemas.openxmlformats.org/officeDocument/2006/relationships" id="259" r:id="Re5e354160d014101"/>
    <p:sldId xmlns:r="http://schemas.openxmlformats.org/officeDocument/2006/relationships" id="260" r:id="Re0071a8b5c784bb6"/>
    <p:sldId xmlns:r="http://schemas.openxmlformats.org/officeDocument/2006/relationships" id="261" r:id="Rff6dffea78e34ea3"/>
    <p:sldId xmlns:r="http://schemas.openxmlformats.org/officeDocument/2006/relationships" id="262" r:id="R40725d217409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9634d4b3f44a9" /><Relationship Type="http://schemas.openxmlformats.org/officeDocument/2006/relationships/slide" Target="/ppt/slides/slide1.xml" Id="Rea4995c12b164582" /><Relationship Type="http://schemas.openxmlformats.org/officeDocument/2006/relationships/slide" Target="/ppt/slides/slide2.xml" Id="R39f53c18dbee4625" /><Relationship Type="http://schemas.openxmlformats.org/officeDocument/2006/relationships/slide" Target="/ppt/slides/slide3.xml" Id="R7d843dfc8fb94f90" /><Relationship Type="http://schemas.openxmlformats.org/officeDocument/2006/relationships/slide" Target="/ppt/slides/slide4.xml" Id="Re5e354160d014101" /><Relationship Type="http://schemas.openxmlformats.org/officeDocument/2006/relationships/slide" Target="/ppt/slides/slide5.xml" Id="Re0071a8b5c784bb6" /><Relationship Type="http://schemas.openxmlformats.org/officeDocument/2006/relationships/slide" Target="/ppt/slides/slide6.xml" Id="Rff6dffea78e34ea3" /><Relationship Type="http://schemas.openxmlformats.org/officeDocument/2006/relationships/slide" Target="/ppt/slides/slide7.xml" Id="R40725d217409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0c5029e3e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fafd66304b86" /><Relationship Type="http://schemas.openxmlformats.org/officeDocument/2006/relationships/theme" Target="/ppt/slideMasters/theme/theme1.xml" Id="Rec53f9858c35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6fafd6630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2ca6a7c2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383e4c533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17d93ab11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9b2f6ec0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29e96da6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b50f8525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9bc590ba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−5 022 164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110 740 119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421 757 673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HOLDING AS</a:t>
            </a:r>
          </a:p>
        </p:txBody>
      </p:sp>
    </p:spTree>
  </p:cSld>
  <p:clrMapOvr>
    <a:masterClrMapping xmlns:a="http://schemas.openxmlformats.org/drawingml/2006/main"/>
  </p:clrMapOvr>
</p:sld>
</file>