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537c09f17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2af47513840fe"/>
  </p:sldMasterIdLst>
  <p:sldIdLst>
    <p:sldId xmlns:r="http://schemas.openxmlformats.org/officeDocument/2006/relationships" id="256" r:id="R8019245bcca749aa"/>
    <p:sldId xmlns:r="http://schemas.openxmlformats.org/officeDocument/2006/relationships" id="257" r:id="Rb8da3d8bcb52400b"/>
    <p:sldId xmlns:r="http://schemas.openxmlformats.org/officeDocument/2006/relationships" id="258" r:id="R0cac95b894c74d11"/>
    <p:sldId xmlns:r="http://schemas.openxmlformats.org/officeDocument/2006/relationships" id="259" r:id="R0cf79bb5e0004f5a"/>
    <p:sldId xmlns:r="http://schemas.openxmlformats.org/officeDocument/2006/relationships" id="260" r:id="Re2deab76b6a944f0"/>
    <p:sldId xmlns:r="http://schemas.openxmlformats.org/officeDocument/2006/relationships" id="261" r:id="R5749cbe7e166429b"/>
    <p:sldId xmlns:r="http://schemas.openxmlformats.org/officeDocument/2006/relationships" id="262" r:id="R9932174a204d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2af47513840fe" /><Relationship Type="http://schemas.openxmlformats.org/officeDocument/2006/relationships/slide" Target="/ppt/slides/slide1.xml" Id="R8019245bcca749aa" /><Relationship Type="http://schemas.openxmlformats.org/officeDocument/2006/relationships/slide" Target="/ppt/slides/slide2.xml" Id="Rb8da3d8bcb52400b" /><Relationship Type="http://schemas.openxmlformats.org/officeDocument/2006/relationships/slide" Target="/ppt/slides/slide3.xml" Id="R0cac95b894c74d11" /><Relationship Type="http://schemas.openxmlformats.org/officeDocument/2006/relationships/slide" Target="/ppt/slides/slide4.xml" Id="R0cf79bb5e0004f5a" /><Relationship Type="http://schemas.openxmlformats.org/officeDocument/2006/relationships/slide" Target="/ppt/slides/slide5.xml" Id="Re2deab76b6a944f0" /><Relationship Type="http://schemas.openxmlformats.org/officeDocument/2006/relationships/slide" Target="/ppt/slides/slide6.xml" Id="R5749cbe7e166429b" /><Relationship Type="http://schemas.openxmlformats.org/officeDocument/2006/relationships/slide" Target="/ppt/slides/slide7.xml" Id="R9932174a204d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c6500143e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9d8c906f4668" /><Relationship Type="http://schemas.openxmlformats.org/officeDocument/2006/relationships/theme" Target="/ppt/slideMasters/theme/theme1.xml" Id="R4b2f6e0a75e0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89d8c906f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2cacdef3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98add1b2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85f6d5c98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7e6e29b545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dab49457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866099f0f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4263d89c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EYVIND 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113 293 493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923 653 058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