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62b82c3ec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26e5bd69a44cd"/>
  </p:sldMasterIdLst>
  <p:sldIdLst>
    <p:sldId xmlns:r="http://schemas.openxmlformats.org/officeDocument/2006/relationships" id="256" r:id="R725d483f38fc43c7"/>
    <p:sldId xmlns:r="http://schemas.openxmlformats.org/officeDocument/2006/relationships" id="257" r:id="R75009fe25a6946cc"/>
    <p:sldId xmlns:r="http://schemas.openxmlformats.org/officeDocument/2006/relationships" id="258" r:id="R3f640a376e2243e2"/>
    <p:sldId xmlns:r="http://schemas.openxmlformats.org/officeDocument/2006/relationships" id="259" r:id="Rb7a7fde708c0455a"/>
    <p:sldId xmlns:r="http://schemas.openxmlformats.org/officeDocument/2006/relationships" id="260" r:id="R1fec87494d114245"/>
    <p:sldId xmlns:r="http://schemas.openxmlformats.org/officeDocument/2006/relationships" id="261" r:id="R3f51cb6cf5774ded"/>
    <p:sldId xmlns:r="http://schemas.openxmlformats.org/officeDocument/2006/relationships" id="262" r:id="R7f48bf153434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26e5bd69a44cd" /><Relationship Type="http://schemas.openxmlformats.org/officeDocument/2006/relationships/slide" Target="/ppt/slides/slide1.xml" Id="R725d483f38fc43c7" /><Relationship Type="http://schemas.openxmlformats.org/officeDocument/2006/relationships/slide" Target="/ppt/slides/slide2.xml" Id="R75009fe25a6946cc" /><Relationship Type="http://schemas.openxmlformats.org/officeDocument/2006/relationships/slide" Target="/ppt/slides/slide3.xml" Id="R3f640a376e2243e2" /><Relationship Type="http://schemas.openxmlformats.org/officeDocument/2006/relationships/slide" Target="/ppt/slides/slide4.xml" Id="Rb7a7fde708c0455a" /><Relationship Type="http://schemas.openxmlformats.org/officeDocument/2006/relationships/slide" Target="/ppt/slides/slide5.xml" Id="R1fec87494d114245" /><Relationship Type="http://schemas.openxmlformats.org/officeDocument/2006/relationships/slide" Target="/ppt/slides/slide6.xml" Id="R3f51cb6cf5774ded" /><Relationship Type="http://schemas.openxmlformats.org/officeDocument/2006/relationships/slide" Target="/ppt/slides/slide7.xml" Id="R7f48bf153434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548803d26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9fb72a3cb499c" /><Relationship Type="http://schemas.openxmlformats.org/officeDocument/2006/relationships/theme" Target="/ppt/slideMasters/theme/theme1.xml" Id="R41d04765a353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9fb72a3cb49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bc9a4789d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4b4ec053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370f4ec55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5702dc3043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46e6991e1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11ff9aedc44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4d515b624b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KARIN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