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90959ddd5f49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780d5c7d6b41bf"/>
  </p:sldMasterIdLst>
  <p:sldIdLst>
    <p:sldId xmlns:r="http://schemas.openxmlformats.org/officeDocument/2006/relationships" id="256" r:id="R4f24e4fc5c064cbb"/>
    <p:sldId xmlns:r="http://schemas.openxmlformats.org/officeDocument/2006/relationships" id="257" r:id="R7f2e781a771d4ffd"/>
    <p:sldId xmlns:r="http://schemas.openxmlformats.org/officeDocument/2006/relationships" id="258" r:id="R6eeece2b5814473f"/>
    <p:sldId xmlns:r="http://schemas.openxmlformats.org/officeDocument/2006/relationships" id="259" r:id="R1ba781b587f64e77"/>
    <p:sldId xmlns:r="http://schemas.openxmlformats.org/officeDocument/2006/relationships" id="260" r:id="R59bc3288a7674a8a"/>
    <p:sldId xmlns:r="http://schemas.openxmlformats.org/officeDocument/2006/relationships" id="261" r:id="R783b4124d208470c"/>
    <p:sldId xmlns:r="http://schemas.openxmlformats.org/officeDocument/2006/relationships" id="262" r:id="Rc726a60e3d3348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780d5c7d6b41bf" /><Relationship Type="http://schemas.openxmlformats.org/officeDocument/2006/relationships/slide" Target="/ppt/slides/slide1.xml" Id="R4f24e4fc5c064cbb" /><Relationship Type="http://schemas.openxmlformats.org/officeDocument/2006/relationships/slide" Target="/ppt/slides/slide2.xml" Id="R7f2e781a771d4ffd" /><Relationship Type="http://schemas.openxmlformats.org/officeDocument/2006/relationships/slide" Target="/ppt/slides/slide3.xml" Id="R6eeece2b5814473f" /><Relationship Type="http://schemas.openxmlformats.org/officeDocument/2006/relationships/slide" Target="/ppt/slides/slide4.xml" Id="R1ba781b587f64e77" /><Relationship Type="http://schemas.openxmlformats.org/officeDocument/2006/relationships/slide" Target="/ppt/slides/slide5.xml" Id="R59bc3288a7674a8a" /><Relationship Type="http://schemas.openxmlformats.org/officeDocument/2006/relationships/slide" Target="/ppt/slides/slide6.xml" Id="R783b4124d208470c" /><Relationship Type="http://schemas.openxmlformats.org/officeDocument/2006/relationships/slide" Target="/ppt/slides/slide7.xml" Id="Rc726a60e3d3348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d274c3c63d41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d3815a2f2b4fd7" /><Relationship Type="http://schemas.openxmlformats.org/officeDocument/2006/relationships/theme" Target="/ppt/slideMasters/theme/theme1.xml" Id="R07b01f69c78047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d3815a2f2b4f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0fd85b49a4b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f95aaeb084d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743fa571a4c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77e97b4514e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00612f2b14e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e883388fa47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bd3b363cc48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MIA INVEST AS ble etablert [år] og holder til i Spikkestad.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1 599 968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7 489 695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7 489 695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 KURE  –  56,8 %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KURE  –  21,6 %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 KRISTINE KURE  –  21,6 %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Marit Kure, Brøholtveien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3430 Spikkestad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923 664 963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MIA INVEST AS</a:t>
            </a:r>
          </a:p>
        </p:txBody>
      </p:sp>
    </p:spTree>
  </p:cSld>
  <p:clrMapOvr>
    <a:masterClrMapping xmlns:a="http://schemas.openxmlformats.org/drawingml/2006/main"/>
  </p:clrMapOvr>
</p:sld>
</file>