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8990ef852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8c46a6b6a4acc"/>
  </p:sldMasterIdLst>
  <p:sldIdLst>
    <p:sldId xmlns:r="http://schemas.openxmlformats.org/officeDocument/2006/relationships" id="256" r:id="R71a8044b349349a9"/>
    <p:sldId xmlns:r="http://schemas.openxmlformats.org/officeDocument/2006/relationships" id="257" r:id="R4a9aa06ba6504678"/>
    <p:sldId xmlns:r="http://schemas.openxmlformats.org/officeDocument/2006/relationships" id="258" r:id="R0c610af3aa014610"/>
    <p:sldId xmlns:r="http://schemas.openxmlformats.org/officeDocument/2006/relationships" id="259" r:id="R1008433639dc479a"/>
    <p:sldId xmlns:r="http://schemas.openxmlformats.org/officeDocument/2006/relationships" id="260" r:id="R6a9fe5b8e4f84c69"/>
    <p:sldId xmlns:r="http://schemas.openxmlformats.org/officeDocument/2006/relationships" id="261" r:id="Rc61b72d8535147d7"/>
    <p:sldId xmlns:r="http://schemas.openxmlformats.org/officeDocument/2006/relationships" id="262" r:id="R1fcfe80583a348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8c46a6b6a4acc" /><Relationship Type="http://schemas.openxmlformats.org/officeDocument/2006/relationships/slide" Target="/ppt/slides/slide1.xml" Id="R71a8044b349349a9" /><Relationship Type="http://schemas.openxmlformats.org/officeDocument/2006/relationships/slide" Target="/ppt/slides/slide2.xml" Id="R4a9aa06ba6504678" /><Relationship Type="http://schemas.openxmlformats.org/officeDocument/2006/relationships/slide" Target="/ppt/slides/slide3.xml" Id="R0c610af3aa014610" /><Relationship Type="http://schemas.openxmlformats.org/officeDocument/2006/relationships/slide" Target="/ppt/slides/slide4.xml" Id="R1008433639dc479a" /><Relationship Type="http://schemas.openxmlformats.org/officeDocument/2006/relationships/slide" Target="/ppt/slides/slide5.xml" Id="R6a9fe5b8e4f84c69" /><Relationship Type="http://schemas.openxmlformats.org/officeDocument/2006/relationships/slide" Target="/ppt/slides/slide6.xml" Id="Rc61b72d8535147d7" /><Relationship Type="http://schemas.openxmlformats.org/officeDocument/2006/relationships/slide" Target="/ppt/slides/slide7.xml" Id="R1fcfe80583a348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d26304db0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cd2044e44902" /><Relationship Type="http://schemas.openxmlformats.org/officeDocument/2006/relationships/theme" Target="/ppt/slideMasters/theme/theme1.xml" Id="R5cc64bcc5ce2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37cd2044e4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224b835bf45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5becc956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c8ce74dfb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28f60169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e6d1a6e8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27439ffa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da8f78b0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GRUPPEN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6 378 654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KOPSTAD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Kopstad, Bergås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923 665 447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GRUPPEN AS</a:t>
            </a:r>
          </a:p>
        </p:txBody>
      </p:sp>
    </p:spTree>
  </p:cSld>
  <p:clrMapOvr>
    <a:masterClrMapping xmlns:a="http://schemas.openxmlformats.org/drawingml/2006/main"/>
  </p:clrMapOvr>
</p:sld>
</file>