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2fbe6768be47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ecc66a33ba4a9f"/>
  </p:sldMasterIdLst>
  <p:sldIdLst>
    <p:sldId xmlns:r="http://schemas.openxmlformats.org/officeDocument/2006/relationships" id="256" r:id="R6ac418a97d9044a2"/>
    <p:sldId xmlns:r="http://schemas.openxmlformats.org/officeDocument/2006/relationships" id="257" r:id="R74996434194c49a1"/>
    <p:sldId xmlns:r="http://schemas.openxmlformats.org/officeDocument/2006/relationships" id="258" r:id="R29723a13eae24bca"/>
    <p:sldId xmlns:r="http://schemas.openxmlformats.org/officeDocument/2006/relationships" id="259" r:id="R4a90a3db140f46f3"/>
    <p:sldId xmlns:r="http://schemas.openxmlformats.org/officeDocument/2006/relationships" id="260" r:id="Ra04b0e30c8454da7"/>
    <p:sldId xmlns:r="http://schemas.openxmlformats.org/officeDocument/2006/relationships" id="261" r:id="R7d24c80e8762468e"/>
    <p:sldId xmlns:r="http://schemas.openxmlformats.org/officeDocument/2006/relationships" id="262" r:id="R48ce6f63fae740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cc66a33ba4a9f" /><Relationship Type="http://schemas.openxmlformats.org/officeDocument/2006/relationships/slide" Target="/ppt/slides/slide1.xml" Id="R6ac418a97d9044a2" /><Relationship Type="http://schemas.openxmlformats.org/officeDocument/2006/relationships/slide" Target="/ppt/slides/slide2.xml" Id="R74996434194c49a1" /><Relationship Type="http://schemas.openxmlformats.org/officeDocument/2006/relationships/slide" Target="/ppt/slides/slide3.xml" Id="R29723a13eae24bca" /><Relationship Type="http://schemas.openxmlformats.org/officeDocument/2006/relationships/slide" Target="/ppt/slides/slide4.xml" Id="R4a90a3db140f46f3" /><Relationship Type="http://schemas.openxmlformats.org/officeDocument/2006/relationships/slide" Target="/ppt/slides/slide5.xml" Id="Ra04b0e30c8454da7" /><Relationship Type="http://schemas.openxmlformats.org/officeDocument/2006/relationships/slide" Target="/ppt/slides/slide6.xml" Id="R7d24c80e8762468e" /><Relationship Type="http://schemas.openxmlformats.org/officeDocument/2006/relationships/slide" Target="/ppt/slides/slide7.xml" Id="R48ce6f63fae740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a3b6e771f4c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e2aed455b40fb" /><Relationship Type="http://schemas.openxmlformats.org/officeDocument/2006/relationships/theme" Target="/ppt/slideMasters/theme/theme1.xml" Id="R9c5e219cda0348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1e2aed455b40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c325d6dd94b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d5bad59c946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e719e25d34b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5339c215f4f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754a10cad4c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5763dd34b47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55a9dcb7541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HOLDING AS ble etablert [år] og holder til i Soknedal.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16 983 198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17 582 822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JOHNNY HAGE  –  94,0 %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COFI HOLDING AS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Soknedalsveien 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7288 Soknedal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923 695 087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HOLDING AS</a:t>
            </a:r>
          </a:p>
        </p:txBody>
      </p:sp>
    </p:spTree>
  </p:cSld>
  <p:clrMapOvr>
    <a:masterClrMapping xmlns:a="http://schemas.openxmlformats.org/drawingml/2006/main"/>
  </p:clrMapOvr>
</p:sld>
</file>