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4d6a21ee8147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78409ccb53469b"/>
  </p:sldMasterIdLst>
  <p:sldIdLst>
    <p:sldId xmlns:r="http://schemas.openxmlformats.org/officeDocument/2006/relationships" id="256" r:id="R55b364b030a94baf"/>
    <p:sldId xmlns:r="http://schemas.openxmlformats.org/officeDocument/2006/relationships" id="257" r:id="R9c003cf2623c4249"/>
    <p:sldId xmlns:r="http://schemas.openxmlformats.org/officeDocument/2006/relationships" id="258" r:id="R4ef861a331e5486e"/>
    <p:sldId xmlns:r="http://schemas.openxmlformats.org/officeDocument/2006/relationships" id="259" r:id="R15bae69c3ad342fc"/>
    <p:sldId xmlns:r="http://schemas.openxmlformats.org/officeDocument/2006/relationships" id="260" r:id="Rae2b8c5987f845cb"/>
    <p:sldId xmlns:r="http://schemas.openxmlformats.org/officeDocument/2006/relationships" id="261" r:id="R80afcb4b25ff4765"/>
    <p:sldId xmlns:r="http://schemas.openxmlformats.org/officeDocument/2006/relationships" id="262" r:id="Re15c01e2244346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78409ccb53469b" /><Relationship Type="http://schemas.openxmlformats.org/officeDocument/2006/relationships/slide" Target="/ppt/slides/slide1.xml" Id="R55b364b030a94baf" /><Relationship Type="http://schemas.openxmlformats.org/officeDocument/2006/relationships/slide" Target="/ppt/slides/slide2.xml" Id="R9c003cf2623c4249" /><Relationship Type="http://schemas.openxmlformats.org/officeDocument/2006/relationships/slide" Target="/ppt/slides/slide3.xml" Id="R4ef861a331e5486e" /><Relationship Type="http://schemas.openxmlformats.org/officeDocument/2006/relationships/slide" Target="/ppt/slides/slide4.xml" Id="R15bae69c3ad342fc" /><Relationship Type="http://schemas.openxmlformats.org/officeDocument/2006/relationships/slide" Target="/ppt/slides/slide5.xml" Id="Rae2b8c5987f845cb" /><Relationship Type="http://schemas.openxmlformats.org/officeDocument/2006/relationships/slide" Target="/ppt/slides/slide6.xml" Id="R80afcb4b25ff4765" /><Relationship Type="http://schemas.openxmlformats.org/officeDocument/2006/relationships/slide" Target="/ppt/slides/slide7.xml" Id="Re15c01e2244346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ae3b5ce8141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e8a6921a34454" /><Relationship Type="http://schemas.openxmlformats.org/officeDocument/2006/relationships/theme" Target="/ppt/slideMasters/theme/theme1.xml" Id="R11366f9b6aaa4c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7e8a6921a344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5e897bfe64f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299d9241a41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c4753012241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7a375f9504d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a280421084f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f85f6907c42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c8db0c7e544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STRATHOLME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STRATHOLME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603 023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10 164 780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12 099 410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JO N OLAUSSEN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Haukestien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923 703 926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