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3c2b4cbab48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c54608b3a4c2a"/>
  </p:sldMasterIdLst>
  <p:sldIdLst>
    <p:sldId xmlns:r="http://schemas.openxmlformats.org/officeDocument/2006/relationships" id="256" r:id="R580d852fea244274"/>
    <p:sldId xmlns:r="http://schemas.openxmlformats.org/officeDocument/2006/relationships" id="257" r:id="R747bbfcce9cf4558"/>
    <p:sldId xmlns:r="http://schemas.openxmlformats.org/officeDocument/2006/relationships" id="258" r:id="Rc4e60a153c244b06"/>
    <p:sldId xmlns:r="http://schemas.openxmlformats.org/officeDocument/2006/relationships" id="259" r:id="Rc4ac4ad9ec954f64"/>
    <p:sldId xmlns:r="http://schemas.openxmlformats.org/officeDocument/2006/relationships" id="260" r:id="R904391cc88e54da4"/>
    <p:sldId xmlns:r="http://schemas.openxmlformats.org/officeDocument/2006/relationships" id="261" r:id="Rd7cd2104178743cf"/>
    <p:sldId xmlns:r="http://schemas.openxmlformats.org/officeDocument/2006/relationships" id="262" r:id="Re094a493796a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c54608b3a4c2a" /><Relationship Type="http://schemas.openxmlformats.org/officeDocument/2006/relationships/slide" Target="/ppt/slides/slide1.xml" Id="R580d852fea244274" /><Relationship Type="http://schemas.openxmlformats.org/officeDocument/2006/relationships/slide" Target="/ppt/slides/slide2.xml" Id="R747bbfcce9cf4558" /><Relationship Type="http://schemas.openxmlformats.org/officeDocument/2006/relationships/slide" Target="/ppt/slides/slide3.xml" Id="Rc4e60a153c244b06" /><Relationship Type="http://schemas.openxmlformats.org/officeDocument/2006/relationships/slide" Target="/ppt/slides/slide4.xml" Id="Rc4ac4ad9ec954f64" /><Relationship Type="http://schemas.openxmlformats.org/officeDocument/2006/relationships/slide" Target="/ppt/slides/slide5.xml" Id="R904391cc88e54da4" /><Relationship Type="http://schemas.openxmlformats.org/officeDocument/2006/relationships/slide" Target="/ppt/slides/slide6.xml" Id="Rd7cd2104178743cf" /><Relationship Type="http://schemas.openxmlformats.org/officeDocument/2006/relationships/slide" Target="/ppt/slides/slide7.xml" Id="Re094a493796a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a11485c3f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86841821d471a" /><Relationship Type="http://schemas.openxmlformats.org/officeDocument/2006/relationships/theme" Target="/ppt/slideMasters/theme/theme1.xml" Id="R3e24fa5149fc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86841821d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6fbaa2b48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3cbf2ff76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f5cdd7f7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dc040a78c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77511a52e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c38f2f4c4f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f18c6015f49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TURID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