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70ff93fca0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f098fd724498e"/>
  </p:sldMasterIdLst>
  <p:sldIdLst>
    <p:sldId xmlns:r="http://schemas.openxmlformats.org/officeDocument/2006/relationships" id="256" r:id="R9d0d19fba3f542f9"/>
    <p:sldId xmlns:r="http://schemas.openxmlformats.org/officeDocument/2006/relationships" id="257" r:id="R1d7450727747490e"/>
    <p:sldId xmlns:r="http://schemas.openxmlformats.org/officeDocument/2006/relationships" id="258" r:id="Rdea9ea9f570144c0"/>
    <p:sldId xmlns:r="http://schemas.openxmlformats.org/officeDocument/2006/relationships" id="259" r:id="R167099f007be4346"/>
    <p:sldId xmlns:r="http://schemas.openxmlformats.org/officeDocument/2006/relationships" id="260" r:id="Rc2c5294412314c54"/>
    <p:sldId xmlns:r="http://schemas.openxmlformats.org/officeDocument/2006/relationships" id="261" r:id="R352e66f5fc164c66"/>
    <p:sldId xmlns:r="http://schemas.openxmlformats.org/officeDocument/2006/relationships" id="262" r:id="R0b8339e1e51d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f098fd724498e" /><Relationship Type="http://schemas.openxmlformats.org/officeDocument/2006/relationships/slide" Target="/ppt/slides/slide1.xml" Id="R9d0d19fba3f542f9" /><Relationship Type="http://schemas.openxmlformats.org/officeDocument/2006/relationships/slide" Target="/ppt/slides/slide2.xml" Id="R1d7450727747490e" /><Relationship Type="http://schemas.openxmlformats.org/officeDocument/2006/relationships/slide" Target="/ppt/slides/slide3.xml" Id="Rdea9ea9f570144c0" /><Relationship Type="http://schemas.openxmlformats.org/officeDocument/2006/relationships/slide" Target="/ppt/slides/slide4.xml" Id="R167099f007be4346" /><Relationship Type="http://schemas.openxmlformats.org/officeDocument/2006/relationships/slide" Target="/ppt/slides/slide5.xml" Id="Rc2c5294412314c54" /><Relationship Type="http://schemas.openxmlformats.org/officeDocument/2006/relationships/slide" Target="/ppt/slides/slide6.xml" Id="R352e66f5fc164c66" /><Relationship Type="http://schemas.openxmlformats.org/officeDocument/2006/relationships/slide" Target="/ppt/slides/slide7.xml" Id="R0b8339e1e51d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77d1d9539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4496925d46c2" /><Relationship Type="http://schemas.openxmlformats.org/officeDocument/2006/relationships/theme" Target="/ppt/slideMasters/theme/theme1.xml" Id="R903d531c2acd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a24496925d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c00e996b3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33cb4199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a8b67039e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e07ed8b7a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08ef568040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4a02cfde745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390788849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32 283 327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HOLDING AS</a:t>
            </a:r>
          </a:p>
        </p:txBody>
      </p:sp>
    </p:spTree>
  </p:cSld>
  <p:clrMapOvr>
    <a:masterClrMapping xmlns:a="http://schemas.openxmlformats.org/drawingml/2006/main"/>
  </p:clrMapOvr>
</p:sld>
</file>