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e67b28ef0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8459ba4f34d50"/>
  </p:sldMasterIdLst>
  <p:sldIdLst>
    <p:sldId xmlns:r="http://schemas.openxmlformats.org/officeDocument/2006/relationships" id="256" r:id="R7e4602ba99c04c2d"/>
    <p:sldId xmlns:r="http://schemas.openxmlformats.org/officeDocument/2006/relationships" id="257" r:id="Rdeecce1a2b8b4587"/>
    <p:sldId xmlns:r="http://schemas.openxmlformats.org/officeDocument/2006/relationships" id="258" r:id="Rbcd16a16eedf482a"/>
    <p:sldId xmlns:r="http://schemas.openxmlformats.org/officeDocument/2006/relationships" id="259" r:id="Ra6488985c2f94310"/>
    <p:sldId xmlns:r="http://schemas.openxmlformats.org/officeDocument/2006/relationships" id="260" r:id="R43e6da8c66004a13"/>
    <p:sldId xmlns:r="http://schemas.openxmlformats.org/officeDocument/2006/relationships" id="261" r:id="R85d60954f9e64203"/>
    <p:sldId xmlns:r="http://schemas.openxmlformats.org/officeDocument/2006/relationships" id="262" r:id="Rc3e25a3e0fc7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8459ba4f34d50" /><Relationship Type="http://schemas.openxmlformats.org/officeDocument/2006/relationships/slide" Target="/ppt/slides/slide1.xml" Id="R7e4602ba99c04c2d" /><Relationship Type="http://schemas.openxmlformats.org/officeDocument/2006/relationships/slide" Target="/ppt/slides/slide2.xml" Id="Rdeecce1a2b8b4587" /><Relationship Type="http://schemas.openxmlformats.org/officeDocument/2006/relationships/slide" Target="/ppt/slides/slide3.xml" Id="Rbcd16a16eedf482a" /><Relationship Type="http://schemas.openxmlformats.org/officeDocument/2006/relationships/slide" Target="/ppt/slides/slide4.xml" Id="Ra6488985c2f94310" /><Relationship Type="http://schemas.openxmlformats.org/officeDocument/2006/relationships/slide" Target="/ppt/slides/slide5.xml" Id="R43e6da8c66004a13" /><Relationship Type="http://schemas.openxmlformats.org/officeDocument/2006/relationships/slide" Target="/ppt/slides/slide6.xml" Id="R85d60954f9e64203" /><Relationship Type="http://schemas.openxmlformats.org/officeDocument/2006/relationships/slide" Target="/ppt/slides/slide7.xml" Id="Rc3e25a3e0fc7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8e241d4b4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d548ef334b9d" /><Relationship Type="http://schemas.openxmlformats.org/officeDocument/2006/relationships/theme" Target="/ppt/slideMasters/theme/theme1.xml" Id="Rcb6e47e22135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2d548ef33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5cc2df43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eaf9cb35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54100179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f7827848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27a75d80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47b01651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ef2c9825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FIGURAS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FIGURAS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5 869 988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GBP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LANKALOITTE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MAJERSVEEN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BERGUM PETTERSON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ØYE GRIMSTAD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KLØVRUD ØDEGAARD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923 786 139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FIGURAS AS</a:t>
            </a:r>
          </a:p>
        </p:txBody>
      </p:sp>
    </p:spTree>
  </p:cSld>
  <p:clrMapOvr>
    <a:masterClrMapping xmlns:a="http://schemas.openxmlformats.org/drawingml/2006/main"/>
  </p:clrMapOvr>
</p:sld>
</file>