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db0029b14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6ec828e684caa"/>
  </p:sldMasterIdLst>
  <p:sldIdLst>
    <p:sldId xmlns:r="http://schemas.openxmlformats.org/officeDocument/2006/relationships" id="256" r:id="R340d892007444166"/>
    <p:sldId xmlns:r="http://schemas.openxmlformats.org/officeDocument/2006/relationships" id="257" r:id="Rf889c90290e54595"/>
    <p:sldId xmlns:r="http://schemas.openxmlformats.org/officeDocument/2006/relationships" id="258" r:id="R36a095527bfa4e07"/>
    <p:sldId xmlns:r="http://schemas.openxmlformats.org/officeDocument/2006/relationships" id="259" r:id="R3095220ac81b4f09"/>
    <p:sldId xmlns:r="http://schemas.openxmlformats.org/officeDocument/2006/relationships" id="260" r:id="R5124d26be6a44294"/>
    <p:sldId xmlns:r="http://schemas.openxmlformats.org/officeDocument/2006/relationships" id="261" r:id="R733be6ad89d740b8"/>
    <p:sldId xmlns:r="http://schemas.openxmlformats.org/officeDocument/2006/relationships" id="262" r:id="R1f89fa6fdc57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6ec828e684caa" /><Relationship Type="http://schemas.openxmlformats.org/officeDocument/2006/relationships/slide" Target="/ppt/slides/slide1.xml" Id="R340d892007444166" /><Relationship Type="http://schemas.openxmlformats.org/officeDocument/2006/relationships/slide" Target="/ppt/slides/slide2.xml" Id="Rf889c90290e54595" /><Relationship Type="http://schemas.openxmlformats.org/officeDocument/2006/relationships/slide" Target="/ppt/slides/slide3.xml" Id="R36a095527bfa4e07" /><Relationship Type="http://schemas.openxmlformats.org/officeDocument/2006/relationships/slide" Target="/ppt/slides/slide4.xml" Id="R3095220ac81b4f09" /><Relationship Type="http://schemas.openxmlformats.org/officeDocument/2006/relationships/slide" Target="/ppt/slides/slide5.xml" Id="R5124d26be6a44294" /><Relationship Type="http://schemas.openxmlformats.org/officeDocument/2006/relationships/slide" Target="/ppt/slides/slide6.xml" Id="R733be6ad89d740b8" /><Relationship Type="http://schemas.openxmlformats.org/officeDocument/2006/relationships/slide" Target="/ppt/slides/slide7.xml" Id="R1f89fa6fdc57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65547bc50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a41a21bc34108" /><Relationship Type="http://schemas.openxmlformats.org/officeDocument/2006/relationships/theme" Target="/ppt/slideMasters/theme/theme1.xml" Id="Rc32ab7f42ba9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a41a21bc3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a6dacaf3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94bbfc646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61131193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b5873ef7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ff495135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09ddd662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c0caa09d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