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fc8b77a1ab40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f9a39ea75e4834"/>
  </p:sldMasterIdLst>
  <p:sldIdLst>
    <p:sldId xmlns:r="http://schemas.openxmlformats.org/officeDocument/2006/relationships" id="256" r:id="R7b4eb6cd84a841c1"/>
    <p:sldId xmlns:r="http://schemas.openxmlformats.org/officeDocument/2006/relationships" id="257" r:id="Rd34e52af42df443a"/>
    <p:sldId xmlns:r="http://schemas.openxmlformats.org/officeDocument/2006/relationships" id="258" r:id="Rdb73b1ba78244976"/>
    <p:sldId xmlns:r="http://schemas.openxmlformats.org/officeDocument/2006/relationships" id="259" r:id="R569629d289394619"/>
    <p:sldId xmlns:r="http://schemas.openxmlformats.org/officeDocument/2006/relationships" id="260" r:id="Rbe9bdb2e0deb4319"/>
    <p:sldId xmlns:r="http://schemas.openxmlformats.org/officeDocument/2006/relationships" id="261" r:id="R842ae4bccadb4f25"/>
    <p:sldId xmlns:r="http://schemas.openxmlformats.org/officeDocument/2006/relationships" id="262" r:id="R54e495f96e9543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9a39ea75e4834" /><Relationship Type="http://schemas.openxmlformats.org/officeDocument/2006/relationships/slide" Target="/ppt/slides/slide1.xml" Id="R7b4eb6cd84a841c1" /><Relationship Type="http://schemas.openxmlformats.org/officeDocument/2006/relationships/slide" Target="/ppt/slides/slide2.xml" Id="Rd34e52af42df443a" /><Relationship Type="http://schemas.openxmlformats.org/officeDocument/2006/relationships/slide" Target="/ppt/slides/slide3.xml" Id="Rdb73b1ba78244976" /><Relationship Type="http://schemas.openxmlformats.org/officeDocument/2006/relationships/slide" Target="/ppt/slides/slide4.xml" Id="R569629d289394619" /><Relationship Type="http://schemas.openxmlformats.org/officeDocument/2006/relationships/slide" Target="/ppt/slides/slide5.xml" Id="Rbe9bdb2e0deb4319" /><Relationship Type="http://schemas.openxmlformats.org/officeDocument/2006/relationships/slide" Target="/ppt/slides/slide6.xml" Id="R842ae4bccadb4f25" /><Relationship Type="http://schemas.openxmlformats.org/officeDocument/2006/relationships/slide" Target="/ppt/slides/slide7.xml" Id="R54e495f96e9543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704877dc34a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7257a27524e2e" /><Relationship Type="http://schemas.openxmlformats.org/officeDocument/2006/relationships/theme" Target="/ppt/slideMasters/theme/theme1.xml" Id="Rda5eac7c91514f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a7257a27524e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63c0c3de549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ccc1d82f643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f463c849045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cf30904584a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1144b64ad47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e78da1d6a43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37ee946fc4b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IVR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5 390 145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82 834 526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91 925 238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IVER LIGAARD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EDWARD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ELVIRA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IVER LIGAARD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Husbyfaret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7505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923 804 323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IVR HOLDING AS</a:t>
            </a:r>
          </a:p>
        </p:txBody>
      </p:sp>
    </p:spTree>
  </p:cSld>
  <p:clrMapOvr>
    <a:masterClrMapping xmlns:a="http://schemas.openxmlformats.org/drawingml/2006/main"/>
  </p:clrMapOvr>
</p:sld>
</file>