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71d9affdb41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a709041f9d47a0"/>
  </p:sldMasterIdLst>
  <p:sldIdLst>
    <p:sldId xmlns:r="http://schemas.openxmlformats.org/officeDocument/2006/relationships" id="256" r:id="R23ea845f1e2c4850"/>
    <p:sldId xmlns:r="http://schemas.openxmlformats.org/officeDocument/2006/relationships" id="257" r:id="R58b2c82bbd594cea"/>
    <p:sldId xmlns:r="http://schemas.openxmlformats.org/officeDocument/2006/relationships" id="258" r:id="Ree86cc0fbfa44139"/>
    <p:sldId xmlns:r="http://schemas.openxmlformats.org/officeDocument/2006/relationships" id="259" r:id="R8e36a8f42e8d43bd"/>
    <p:sldId xmlns:r="http://schemas.openxmlformats.org/officeDocument/2006/relationships" id="260" r:id="Rf2d97fb6d26141e8"/>
    <p:sldId xmlns:r="http://schemas.openxmlformats.org/officeDocument/2006/relationships" id="261" r:id="R89944d823e754e36"/>
    <p:sldId xmlns:r="http://schemas.openxmlformats.org/officeDocument/2006/relationships" id="262" r:id="R5c73515303b843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a709041f9d47a0" /><Relationship Type="http://schemas.openxmlformats.org/officeDocument/2006/relationships/slide" Target="/ppt/slides/slide1.xml" Id="R23ea845f1e2c4850" /><Relationship Type="http://schemas.openxmlformats.org/officeDocument/2006/relationships/slide" Target="/ppt/slides/slide2.xml" Id="R58b2c82bbd594cea" /><Relationship Type="http://schemas.openxmlformats.org/officeDocument/2006/relationships/slide" Target="/ppt/slides/slide3.xml" Id="Ree86cc0fbfa44139" /><Relationship Type="http://schemas.openxmlformats.org/officeDocument/2006/relationships/slide" Target="/ppt/slides/slide4.xml" Id="R8e36a8f42e8d43bd" /><Relationship Type="http://schemas.openxmlformats.org/officeDocument/2006/relationships/slide" Target="/ppt/slides/slide5.xml" Id="Rf2d97fb6d26141e8" /><Relationship Type="http://schemas.openxmlformats.org/officeDocument/2006/relationships/slide" Target="/ppt/slides/slide6.xml" Id="R89944d823e754e36" /><Relationship Type="http://schemas.openxmlformats.org/officeDocument/2006/relationships/slide" Target="/ppt/slides/slide7.xml" Id="R5c73515303b843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cabd55354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74919d30b41cd" /><Relationship Type="http://schemas.openxmlformats.org/officeDocument/2006/relationships/theme" Target="/ppt/slideMasters/theme/theme1.xml" Id="Rfa444d6364d941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74919d30b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4e713de3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4d0cdc70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65616124a46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bcf5fbd214e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b4dcc14c9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7362fc16e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f86c37d72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THUNEM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THUNEM REGNSKAP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1 512 837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 FINANS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VIDMER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Nattrutekaien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THUNEM REGNSKAP AS</a:t>
            </a:r>
          </a:p>
        </p:txBody>
      </p:sp>
    </p:spTree>
  </p:cSld>
  <p:clrMapOvr>
    <a:masterClrMapping xmlns:a="http://schemas.openxmlformats.org/drawingml/2006/main"/>
  </p:clrMapOvr>
</p:sld>
</file>