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7b12bf045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fe8d40b7f4f05"/>
  </p:sldMasterIdLst>
  <p:sldIdLst>
    <p:sldId xmlns:r="http://schemas.openxmlformats.org/officeDocument/2006/relationships" id="256" r:id="R0da160e3642847ca"/>
    <p:sldId xmlns:r="http://schemas.openxmlformats.org/officeDocument/2006/relationships" id="257" r:id="Rc3f2ac6d88dc419f"/>
    <p:sldId xmlns:r="http://schemas.openxmlformats.org/officeDocument/2006/relationships" id="258" r:id="Rb5d2009201c64688"/>
    <p:sldId xmlns:r="http://schemas.openxmlformats.org/officeDocument/2006/relationships" id="259" r:id="R2581aefeb9544c52"/>
    <p:sldId xmlns:r="http://schemas.openxmlformats.org/officeDocument/2006/relationships" id="260" r:id="R129eee44729f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fe8d40b7f4f05" /><Relationship Type="http://schemas.openxmlformats.org/officeDocument/2006/relationships/slide" Target="/ppt/slides/slide1.xml" Id="R0da160e3642847ca" /><Relationship Type="http://schemas.openxmlformats.org/officeDocument/2006/relationships/slide" Target="/ppt/slides/slide2.xml" Id="Rc3f2ac6d88dc419f" /><Relationship Type="http://schemas.openxmlformats.org/officeDocument/2006/relationships/slide" Target="/ppt/slides/slide3.xml" Id="Rb5d2009201c64688" /><Relationship Type="http://schemas.openxmlformats.org/officeDocument/2006/relationships/slide" Target="/ppt/slides/slide4.xml" Id="R2581aefeb9544c52" /><Relationship Type="http://schemas.openxmlformats.org/officeDocument/2006/relationships/slide" Target="/ppt/slides/slide5.xml" Id="R129eee44729f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a4f3271ba4f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4a8ddd8f4205" /><Relationship Type="http://schemas.openxmlformats.org/officeDocument/2006/relationships/theme" Target="/ppt/slideMasters/theme/theme1.xml" Id="Rbc13bbf5a00d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54a8ddd8f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17781f0fe4a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44defd5a4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9ce49c0bd44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740a750ec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feddfa3f2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 MEDIA ADRESSEAVISEN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 MEDIA ADRESSEAVISEN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Ferjemannsveien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