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434ee7c8f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b5c8344974b76"/>
  </p:sldMasterIdLst>
  <p:sldIdLst>
    <p:sldId xmlns:r="http://schemas.openxmlformats.org/officeDocument/2006/relationships" id="256" r:id="R78a0caf6acf84fb4"/>
    <p:sldId xmlns:r="http://schemas.openxmlformats.org/officeDocument/2006/relationships" id="257" r:id="Rc8cf8d7eef384c9f"/>
    <p:sldId xmlns:r="http://schemas.openxmlformats.org/officeDocument/2006/relationships" id="258" r:id="R814b7e7dbca14bad"/>
    <p:sldId xmlns:r="http://schemas.openxmlformats.org/officeDocument/2006/relationships" id="259" r:id="R4b4a8a7c475042eb"/>
    <p:sldId xmlns:r="http://schemas.openxmlformats.org/officeDocument/2006/relationships" id="260" r:id="Rc53477eec3c04692"/>
    <p:sldId xmlns:r="http://schemas.openxmlformats.org/officeDocument/2006/relationships" id="261" r:id="R5e4779f2be7c4228"/>
    <p:sldId xmlns:r="http://schemas.openxmlformats.org/officeDocument/2006/relationships" id="262" r:id="Re7ba39c3350f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b5c8344974b76" /><Relationship Type="http://schemas.openxmlformats.org/officeDocument/2006/relationships/slide" Target="/ppt/slides/slide1.xml" Id="R78a0caf6acf84fb4" /><Relationship Type="http://schemas.openxmlformats.org/officeDocument/2006/relationships/slide" Target="/ppt/slides/slide2.xml" Id="Rc8cf8d7eef384c9f" /><Relationship Type="http://schemas.openxmlformats.org/officeDocument/2006/relationships/slide" Target="/ppt/slides/slide3.xml" Id="R814b7e7dbca14bad" /><Relationship Type="http://schemas.openxmlformats.org/officeDocument/2006/relationships/slide" Target="/ppt/slides/slide4.xml" Id="R4b4a8a7c475042eb" /><Relationship Type="http://schemas.openxmlformats.org/officeDocument/2006/relationships/slide" Target="/ppt/slides/slide5.xml" Id="Rc53477eec3c04692" /><Relationship Type="http://schemas.openxmlformats.org/officeDocument/2006/relationships/slide" Target="/ppt/slides/slide6.xml" Id="R5e4779f2be7c4228" /><Relationship Type="http://schemas.openxmlformats.org/officeDocument/2006/relationships/slide" Target="/ppt/slides/slide7.xml" Id="Re7ba39c3350f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b0e8492af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f8e7c98a46a8" /><Relationship Type="http://schemas.openxmlformats.org/officeDocument/2006/relationships/theme" Target="/ppt/slideMasters/theme/theme1.xml" Id="Re5ef8ea8dee7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5f8e7c98a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9dab692b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ce96149f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bf986da8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5ab57b57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b425947e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c7edda86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c37751b2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K TØRRESSEN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K TØRRESSEN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573 168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KRISTIAN TØRRESSEN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Gjedelandsveien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 TØRRESSEN AS</a:t>
            </a:r>
          </a:p>
        </p:txBody>
      </p:sp>
    </p:spTree>
  </p:cSld>
  <p:clrMapOvr>
    <a:masterClrMapping xmlns:a="http://schemas.openxmlformats.org/drawingml/2006/main"/>
  </p:clrMapOvr>
</p:sld>
</file>