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2df97ff3844b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4cf89873134b59"/>
  </p:sldMasterIdLst>
  <p:sldIdLst>
    <p:sldId xmlns:r="http://schemas.openxmlformats.org/officeDocument/2006/relationships" id="256" r:id="R265fd8fd994d4e93"/>
    <p:sldId xmlns:r="http://schemas.openxmlformats.org/officeDocument/2006/relationships" id="257" r:id="R78fe3a34a1454334"/>
    <p:sldId xmlns:r="http://schemas.openxmlformats.org/officeDocument/2006/relationships" id="258" r:id="R02e084b86a5e4d1d"/>
    <p:sldId xmlns:r="http://schemas.openxmlformats.org/officeDocument/2006/relationships" id="259" r:id="R36069c67f5034b7c"/>
    <p:sldId xmlns:r="http://schemas.openxmlformats.org/officeDocument/2006/relationships" id="260" r:id="R40e485fe4dd44dcb"/>
    <p:sldId xmlns:r="http://schemas.openxmlformats.org/officeDocument/2006/relationships" id="261" r:id="R201f74d2632f4473"/>
    <p:sldId xmlns:r="http://schemas.openxmlformats.org/officeDocument/2006/relationships" id="262" r:id="Rc70357c596a04a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4cf89873134b59" /><Relationship Type="http://schemas.openxmlformats.org/officeDocument/2006/relationships/slide" Target="/ppt/slides/slide1.xml" Id="R265fd8fd994d4e93" /><Relationship Type="http://schemas.openxmlformats.org/officeDocument/2006/relationships/slide" Target="/ppt/slides/slide2.xml" Id="R78fe3a34a1454334" /><Relationship Type="http://schemas.openxmlformats.org/officeDocument/2006/relationships/slide" Target="/ppt/slides/slide3.xml" Id="R02e084b86a5e4d1d" /><Relationship Type="http://schemas.openxmlformats.org/officeDocument/2006/relationships/slide" Target="/ppt/slides/slide4.xml" Id="R36069c67f5034b7c" /><Relationship Type="http://schemas.openxmlformats.org/officeDocument/2006/relationships/slide" Target="/ppt/slides/slide5.xml" Id="R40e485fe4dd44dcb" /><Relationship Type="http://schemas.openxmlformats.org/officeDocument/2006/relationships/slide" Target="/ppt/slides/slide6.xml" Id="R201f74d2632f4473" /><Relationship Type="http://schemas.openxmlformats.org/officeDocument/2006/relationships/slide" Target="/ppt/slides/slide7.xml" Id="Rc70357c596a04a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18b822a5ce42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5c126155b4407" /><Relationship Type="http://schemas.openxmlformats.org/officeDocument/2006/relationships/theme" Target="/ppt/slideMasters/theme/theme1.xml" Id="R586c98be535743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15c126155b44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8780fc9a147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e6689734854c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1ce1a91a449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fefee8ac946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0ffaed1684f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cb4ea32b044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a1099201941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IMKO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6 754 700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404 807 738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405 145 771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IMRE ANDREAS KOTENG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Strindvegen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923 818 006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IMKO AS</a:t>
            </a:r>
          </a:p>
        </p:txBody>
      </p:sp>
    </p:spTree>
  </p:cSld>
  <p:clrMapOvr>
    <a:masterClrMapping xmlns:a="http://schemas.openxmlformats.org/drawingml/2006/main"/>
  </p:clrMapOvr>
</p:sld>
</file>