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4d690a858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29b4d06f74443"/>
  </p:sldMasterIdLst>
  <p:sldIdLst>
    <p:sldId xmlns:r="http://schemas.openxmlformats.org/officeDocument/2006/relationships" id="256" r:id="Rf5d1089690dd49d0"/>
    <p:sldId xmlns:r="http://schemas.openxmlformats.org/officeDocument/2006/relationships" id="257" r:id="Rf2a354ec22fc4c2b"/>
    <p:sldId xmlns:r="http://schemas.openxmlformats.org/officeDocument/2006/relationships" id="258" r:id="R01c836776873463f"/>
    <p:sldId xmlns:r="http://schemas.openxmlformats.org/officeDocument/2006/relationships" id="259" r:id="Rcc7b262fd1944447"/>
    <p:sldId xmlns:r="http://schemas.openxmlformats.org/officeDocument/2006/relationships" id="260" r:id="R4224bed03a854221"/>
    <p:sldId xmlns:r="http://schemas.openxmlformats.org/officeDocument/2006/relationships" id="261" r:id="Rd50fb6e27eb7484d"/>
    <p:sldId xmlns:r="http://schemas.openxmlformats.org/officeDocument/2006/relationships" id="262" r:id="R51f3426a77c3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29b4d06f74443" /><Relationship Type="http://schemas.openxmlformats.org/officeDocument/2006/relationships/slide" Target="/ppt/slides/slide1.xml" Id="Rf5d1089690dd49d0" /><Relationship Type="http://schemas.openxmlformats.org/officeDocument/2006/relationships/slide" Target="/ppt/slides/slide2.xml" Id="Rf2a354ec22fc4c2b" /><Relationship Type="http://schemas.openxmlformats.org/officeDocument/2006/relationships/slide" Target="/ppt/slides/slide3.xml" Id="R01c836776873463f" /><Relationship Type="http://schemas.openxmlformats.org/officeDocument/2006/relationships/slide" Target="/ppt/slides/slide4.xml" Id="Rcc7b262fd1944447" /><Relationship Type="http://schemas.openxmlformats.org/officeDocument/2006/relationships/slide" Target="/ppt/slides/slide5.xml" Id="R4224bed03a854221" /><Relationship Type="http://schemas.openxmlformats.org/officeDocument/2006/relationships/slide" Target="/ppt/slides/slide6.xml" Id="Rd50fb6e27eb7484d" /><Relationship Type="http://schemas.openxmlformats.org/officeDocument/2006/relationships/slide" Target="/ppt/slides/slide7.xml" Id="R51f3426a77c3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3cf531166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945343fab4074" /><Relationship Type="http://schemas.openxmlformats.org/officeDocument/2006/relationships/theme" Target="/ppt/slideMasters/theme/theme1.xml" Id="R5b25164b2014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8945343fab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3e4da8d54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00e0fc6d8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5e90311d3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72e438be5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40ca4438340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88df72667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e1d797c92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GAMLE SYREVEGEN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SYREVEGEN HOLDING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OWE HØINES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Syrevegen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SYREVEGEN HOLDING AS</a:t>
            </a:r>
          </a:p>
        </p:txBody>
      </p:sp>
    </p:spTree>
  </p:cSld>
  <p:clrMapOvr>
    <a:masterClrMapping xmlns:a="http://schemas.openxmlformats.org/drawingml/2006/main"/>
  </p:clrMapOvr>
</p:sld>
</file>