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82700d838c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403df99d9242be"/>
  </p:sldMasterIdLst>
  <p:sldIdLst>
    <p:sldId xmlns:r="http://schemas.openxmlformats.org/officeDocument/2006/relationships" id="256" r:id="Rb02f8b3ac8d24bc3"/>
    <p:sldId xmlns:r="http://schemas.openxmlformats.org/officeDocument/2006/relationships" id="257" r:id="R600e0caef05744a9"/>
    <p:sldId xmlns:r="http://schemas.openxmlformats.org/officeDocument/2006/relationships" id="258" r:id="R696bc0bca9ca48a3"/>
    <p:sldId xmlns:r="http://schemas.openxmlformats.org/officeDocument/2006/relationships" id="259" r:id="Rdb27c859e35f432c"/>
    <p:sldId xmlns:r="http://schemas.openxmlformats.org/officeDocument/2006/relationships" id="260" r:id="R4967ad2784884c91"/>
    <p:sldId xmlns:r="http://schemas.openxmlformats.org/officeDocument/2006/relationships" id="261" r:id="Rb3c39ad850ae473e"/>
    <p:sldId xmlns:r="http://schemas.openxmlformats.org/officeDocument/2006/relationships" id="262" r:id="Rf04908b46c2a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03df99d9242be" /><Relationship Type="http://schemas.openxmlformats.org/officeDocument/2006/relationships/slide" Target="/ppt/slides/slide1.xml" Id="Rb02f8b3ac8d24bc3" /><Relationship Type="http://schemas.openxmlformats.org/officeDocument/2006/relationships/slide" Target="/ppt/slides/slide2.xml" Id="R600e0caef05744a9" /><Relationship Type="http://schemas.openxmlformats.org/officeDocument/2006/relationships/slide" Target="/ppt/slides/slide3.xml" Id="R696bc0bca9ca48a3" /><Relationship Type="http://schemas.openxmlformats.org/officeDocument/2006/relationships/slide" Target="/ppt/slides/slide4.xml" Id="Rdb27c859e35f432c" /><Relationship Type="http://schemas.openxmlformats.org/officeDocument/2006/relationships/slide" Target="/ppt/slides/slide5.xml" Id="R4967ad2784884c91" /><Relationship Type="http://schemas.openxmlformats.org/officeDocument/2006/relationships/slide" Target="/ppt/slides/slide6.xml" Id="Rb3c39ad850ae473e" /><Relationship Type="http://schemas.openxmlformats.org/officeDocument/2006/relationships/slide" Target="/ppt/slides/slide7.xml" Id="Rf04908b46c2a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67a7ee5844f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731a203414d39" /><Relationship Type="http://schemas.openxmlformats.org/officeDocument/2006/relationships/theme" Target="/ppt/slideMasters/theme/theme1.xml" Id="R0950e5465c9d4a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4731a203414d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136da993a4e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21d11b8f3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df88aeea940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b6ce372a4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f77b37dc640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e9a86fc7e40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29447f73a4b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BLINGSMO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9 033 724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9 123 264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GAPTJERN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923 839 372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