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f771d4f2afb4b3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ad37168c9064db0"/>
  </p:sldMasterIdLst>
  <p:sldIdLst>
    <p:sldId xmlns:r="http://schemas.openxmlformats.org/officeDocument/2006/relationships" id="256" r:id="Rb68b814c072e4a3b"/>
    <p:sldId xmlns:r="http://schemas.openxmlformats.org/officeDocument/2006/relationships" id="257" r:id="Ra0830015347d4969"/>
    <p:sldId xmlns:r="http://schemas.openxmlformats.org/officeDocument/2006/relationships" id="258" r:id="R73c62a89bd7d4bff"/>
    <p:sldId xmlns:r="http://schemas.openxmlformats.org/officeDocument/2006/relationships" id="259" r:id="R68d382d06b894b87"/>
    <p:sldId xmlns:r="http://schemas.openxmlformats.org/officeDocument/2006/relationships" id="260" r:id="Rebed91c78d1a4563"/>
    <p:sldId xmlns:r="http://schemas.openxmlformats.org/officeDocument/2006/relationships" id="261" r:id="Rc4d764d172b34448"/>
    <p:sldId xmlns:r="http://schemas.openxmlformats.org/officeDocument/2006/relationships" id="262" r:id="R18f775fa76fb46e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d37168c9064db0" /><Relationship Type="http://schemas.openxmlformats.org/officeDocument/2006/relationships/slide" Target="/ppt/slides/slide1.xml" Id="Rb68b814c072e4a3b" /><Relationship Type="http://schemas.openxmlformats.org/officeDocument/2006/relationships/slide" Target="/ppt/slides/slide2.xml" Id="Ra0830015347d4969" /><Relationship Type="http://schemas.openxmlformats.org/officeDocument/2006/relationships/slide" Target="/ppt/slides/slide3.xml" Id="R73c62a89bd7d4bff" /><Relationship Type="http://schemas.openxmlformats.org/officeDocument/2006/relationships/slide" Target="/ppt/slides/slide4.xml" Id="R68d382d06b894b87" /><Relationship Type="http://schemas.openxmlformats.org/officeDocument/2006/relationships/slide" Target="/ppt/slides/slide5.xml" Id="Rebed91c78d1a4563" /><Relationship Type="http://schemas.openxmlformats.org/officeDocument/2006/relationships/slide" Target="/ppt/slides/slide6.xml" Id="Rc4d764d172b34448" /><Relationship Type="http://schemas.openxmlformats.org/officeDocument/2006/relationships/slide" Target="/ppt/slides/slide7.xml" Id="R18f775fa76fb46e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c827a34d8d454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7335d7522d47b7" /><Relationship Type="http://schemas.openxmlformats.org/officeDocument/2006/relationships/theme" Target="/ppt/slideMasters/theme/theme1.xml" Id="Rf25074da1715415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87335d7522d47b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1a468c68814bd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b1e9973248404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ea30d3dadf40b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4cb669676a432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5af0219d65440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6afe15486149a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a563947bc9444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ADYRHAUG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ADYRHAUG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ADYRHAUG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ADYRHAUG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ADYRHAUG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ADYRHAUG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−83 656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1 021 209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14 419 768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14 628 159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ADYRHAUG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KYRRE EIDE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ADYRHAUG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 Garborgs vei 19A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0671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923 850 112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ADYRHAUG HOLDING AS</a:t>
            </a:r>
          </a:p>
        </p:txBody>
      </p:sp>
    </p:spTree>
  </p:cSld>
  <p:clrMapOvr>
    <a:masterClrMapping xmlns:a="http://schemas.openxmlformats.org/drawingml/2006/main"/>
  </p:clrMapOvr>
</p:sld>
</file>