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6ac2b97cee4b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6151d1ff24adb"/>
  </p:sldMasterIdLst>
  <p:sldIdLst>
    <p:sldId xmlns:r="http://schemas.openxmlformats.org/officeDocument/2006/relationships" id="256" r:id="R5af651b5cdf34b83"/>
    <p:sldId xmlns:r="http://schemas.openxmlformats.org/officeDocument/2006/relationships" id="257" r:id="R75bca3ab39f54dc2"/>
    <p:sldId xmlns:r="http://schemas.openxmlformats.org/officeDocument/2006/relationships" id="258" r:id="R2e172e69f0884b87"/>
    <p:sldId xmlns:r="http://schemas.openxmlformats.org/officeDocument/2006/relationships" id="259" r:id="Rdd7eefeee15b4fc8"/>
    <p:sldId xmlns:r="http://schemas.openxmlformats.org/officeDocument/2006/relationships" id="260" r:id="Rf107e5a09c344a6a"/>
    <p:sldId xmlns:r="http://schemas.openxmlformats.org/officeDocument/2006/relationships" id="261" r:id="R702b4153766b4e7e"/>
    <p:sldId xmlns:r="http://schemas.openxmlformats.org/officeDocument/2006/relationships" id="262" r:id="R17ed96153deb4c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6151d1ff24adb" /><Relationship Type="http://schemas.openxmlformats.org/officeDocument/2006/relationships/slide" Target="/ppt/slides/slide1.xml" Id="R5af651b5cdf34b83" /><Relationship Type="http://schemas.openxmlformats.org/officeDocument/2006/relationships/slide" Target="/ppt/slides/slide2.xml" Id="R75bca3ab39f54dc2" /><Relationship Type="http://schemas.openxmlformats.org/officeDocument/2006/relationships/slide" Target="/ppt/slides/slide3.xml" Id="R2e172e69f0884b87" /><Relationship Type="http://schemas.openxmlformats.org/officeDocument/2006/relationships/slide" Target="/ppt/slides/slide4.xml" Id="Rdd7eefeee15b4fc8" /><Relationship Type="http://schemas.openxmlformats.org/officeDocument/2006/relationships/slide" Target="/ppt/slides/slide5.xml" Id="Rf107e5a09c344a6a" /><Relationship Type="http://schemas.openxmlformats.org/officeDocument/2006/relationships/slide" Target="/ppt/slides/slide6.xml" Id="R702b4153766b4e7e" /><Relationship Type="http://schemas.openxmlformats.org/officeDocument/2006/relationships/slide" Target="/ppt/slides/slide7.xml" Id="R17ed96153deb4c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048a2dc404b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f209edc4f45ff" /><Relationship Type="http://schemas.openxmlformats.org/officeDocument/2006/relationships/theme" Target="/ppt/slideMasters/theme/theme1.xml" Id="R51d3814ebbbe44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9f209edc4f45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42f01917c40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2931a2aef4f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c114397374e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251199f4e48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2fe584a3b4f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5155c2a6b4c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0f09bdab047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JGØ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JGØ HOLDING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1 410 615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1 494 115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GUNNAR ØVERAAS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Hestøyheia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8909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923 865 535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JGØ HOLDING AS</a:t>
            </a:r>
          </a:p>
        </p:txBody>
      </p:sp>
    </p:spTree>
  </p:cSld>
  <p:clrMapOvr>
    <a:masterClrMapping xmlns:a="http://schemas.openxmlformats.org/drawingml/2006/main"/>
  </p:clrMapOvr>
</p:sld>
</file>