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2a937b2b7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24f5d990f4dae"/>
  </p:sldMasterIdLst>
  <p:sldIdLst>
    <p:sldId xmlns:r="http://schemas.openxmlformats.org/officeDocument/2006/relationships" id="256" r:id="R544bbaab00b744cc"/>
    <p:sldId xmlns:r="http://schemas.openxmlformats.org/officeDocument/2006/relationships" id="257" r:id="R01c62f72ae66431c"/>
    <p:sldId xmlns:r="http://schemas.openxmlformats.org/officeDocument/2006/relationships" id="258" r:id="R6f2241ae3cc14463"/>
    <p:sldId xmlns:r="http://schemas.openxmlformats.org/officeDocument/2006/relationships" id="259" r:id="Rcefdd7667de84bd6"/>
    <p:sldId xmlns:r="http://schemas.openxmlformats.org/officeDocument/2006/relationships" id="260" r:id="R8f825e5a47304f29"/>
    <p:sldId xmlns:r="http://schemas.openxmlformats.org/officeDocument/2006/relationships" id="261" r:id="R49ad264a5ff84541"/>
    <p:sldId xmlns:r="http://schemas.openxmlformats.org/officeDocument/2006/relationships" id="262" r:id="Rfb36274dba1d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24f5d990f4dae" /><Relationship Type="http://schemas.openxmlformats.org/officeDocument/2006/relationships/slide" Target="/ppt/slides/slide1.xml" Id="R544bbaab00b744cc" /><Relationship Type="http://schemas.openxmlformats.org/officeDocument/2006/relationships/slide" Target="/ppt/slides/slide2.xml" Id="R01c62f72ae66431c" /><Relationship Type="http://schemas.openxmlformats.org/officeDocument/2006/relationships/slide" Target="/ppt/slides/slide3.xml" Id="R6f2241ae3cc14463" /><Relationship Type="http://schemas.openxmlformats.org/officeDocument/2006/relationships/slide" Target="/ppt/slides/slide4.xml" Id="Rcefdd7667de84bd6" /><Relationship Type="http://schemas.openxmlformats.org/officeDocument/2006/relationships/slide" Target="/ppt/slides/slide5.xml" Id="R8f825e5a47304f29" /><Relationship Type="http://schemas.openxmlformats.org/officeDocument/2006/relationships/slide" Target="/ppt/slides/slide6.xml" Id="R49ad264a5ff84541" /><Relationship Type="http://schemas.openxmlformats.org/officeDocument/2006/relationships/slide" Target="/ppt/slides/slide7.xml" Id="Rfb36274dba1d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d254ed388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461bdde544ba" /><Relationship Type="http://schemas.openxmlformats.org/officeDocument/2006/relationships/theme" Target="/ppt/slideMasters/theme/theme1.xml" Id="R8a738930eeed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d461bdde5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4c359dab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094ebdf2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bf36e5da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e7816594c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5ce9680c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f2f0fa563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9145bf37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2 622 279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KRÆMER ELIASSEN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KRISTOFFERSEN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Godværstunet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923 929 789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