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a039c9151d4a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95f318761b48c0"/>
  </p:sldMasterIdLst>
  <p:sldIdLst>
    <p:sldId xmlns:r="http://schemas.openxmlformats.org/officeDocument/2006/relationships" id="256" r:id="Rece2487ebb6e41ae"/>
    <p:sldId xmlns:r="http://schemas.openxmlformats.org/officeDocument/2006/relationships" id="257" r:id="Re4f6a4c2029d49b6"/>
    <p:sldId xmlns:r="http://schemas.openxmlformats.org/officeDocument/2006/relationships" id="258" r:id="Rf800ef7ce6b942b3"/>
    <p:sldId xmlns:r="http://schemas.openxmlformats.org/officeDocument/2006/relationships" id="259" r:id="R15437bd633004ece"/>
    <p:sldId xmlns:r="http://schemas.openxmlformats.org/officeDocument/2006/relationships" id="260" r:id="Rdaffc5b463424a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5f318761b48c0" /><Relationship Type="http://schemas.openxmlformats.org/officeDocument/2006/relationships/slide" Target="/ppt/slides/slide1.xml" Id="Rece2487ebb6e41ae" /><Relationship Type="http://schemas.openxmlformats.org/officeDocument/2006/relationships/slide" Target="/ppt/slides/slide2.xml" Id="Re4f6a4c2029d49b6" /><Relationship Type="http://schemas.openxmlformats.org/officeDocument/2006/relationships/slide" Target="/ppt/slides/slide3.xml" Id="Rf800ef7ce6b942b3" /><Relationship Type="http://schemas.openxmlformats.org/officeDocument/2006/relationships/slide" Target="/ppt/slides/slide4.xml" Id="R15437bd633004ece" /><Relationship Type="http://schemas.openxmlformats.org/officeDocument/2006/relationships/slide" Target="/ppt/slides/slide5.xml" Id="Rdaffc5b463424a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c8d1393db340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871c7ebc44504" /><Relationship Type="http://schemas.openxmlformats.org/officeDocument/2006/relationships/theme" Target="/ppt/slideMasters/theme/theme1.xml" Id="Rdf68ec8715ec4a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b871c7ebc445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d9740e23245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40eb703884b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fb4ec146241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085c3c9b141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91002853542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TURLAG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TURLAG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TURLAG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TURLAG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TURLAG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TURLAG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Rebekka Høgestøl, Vetlabølsvegen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923 946 799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TURLAG</a:t>
            </a:r>
          </a:p>
        </p:txBody>
      </p:sp>
    </p:spTree>
  </p:cSld>
  <p:clrMapOvr>
    <a:masterClrMapping xmlns:a="http://schemas.openxmlformats.org/drawingml/2006/main"/>
  </p:clrMapOvr>
</p:sld>
</file>