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8cf8ee6ec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5dd15fe2e4b5d"/>
  </p:sldMasterIdLst>
  <p:sldIdLst>
    <p:sldId xmlns:r="http://schemas.openxmlformats.org/officeDocument/2006/relationships" id="256" r:id="R88728f68c02f4678"/>
    <p:sldId xmlns:r="http://schemas.openxmlformats.org/officeDocument/2006/relationships" id="257" r:id="R87095a4842f94482"/>
    <p:sldId xmlns:r="http://schemas.openxmlformats.org/officeDocument/2006/relationships" id="258" r:id="R191a589ef3294906"/>
    <p:sldId xmlns:r="http://schemas.openxmlformats.org/officeDocument/2006/relationships" id="259" r:id="R8a76236115a54d1f"/>
    <p:sldId xmlns:r="http://schemas.openxmlformats.org/officeDocument/2006/relationships" id="260" r:id="Raae939a30a1d443d"/>
    <p:sldId xmlns:r="http://schemas.openxmlformats.org/officeDocument/2006/relationships" id="261" r:id="R9c80cfd740164063"/>
    <p:sldId xmlns:r="http://schemas.openxmlformats.org/officeDocument/2006/relationships" id="262" r:id="R4c60352cc67e4e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5dd15fe2e4b5d" /><Relationship Type="http://schemas.openxmlformats.org/officeDocument/2006/relationships/slide" Target="/ppt/slides/slide1.xml" Id="R88728f68c02f4678" /><Relationship Type="http://schemas.openxmlformats.org/officeDocument/2006/relationships/slide" Target="/ppt/slides/slide2.xml" Id="R87095a4842f94482" /><Relationship Type="http://schemas.openxmlformats.org/officeDocument/2006/relationships/slide" Target="/ppt/slides/slide3.xml" Id="R191a589ef3294906" /><Relationship Type="http://schemas.openxmlformats.org/officeDocument/2006/relationships/slide" Target="/ppt/slides/slide4.xml" Id="R8a76236115a54d1f" /><Relationship Type="http://schemas.openxmlformats.org/officeDocument/2006/relationships/slide" Target="/ppt/slides/slide5.xml" Id="Raae939a30a1d443d" /><Relationship Type="http://schemas.openxmlformats.org/officeDocument/2006/relationships/slide" Target="/ppt/slides/slide6.xml" Id="R9c80cfd740164063" /><Relationship Type="http://schemas.openxmlformats.org/officeDocument/2006/relationships/slide" Target="/ppt/slides/slide7.xml" Id="R4c60352cc67e4e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ae98af6c4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6360b20445ae" /><Relationship Type="http://schemas.openxmlformats.org/officeDocument/2006/relationships/theme" Target="/ppt/slideMasters/theme/theme1.xml" Id="Ra13af244378c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e6360b20445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bffeac6a6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0977a6b95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7c2deb2b4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d1f3c84a4e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cfb5c545643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98df4531a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731b7fbea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HADLINGEN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HADLINGEN AUTO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5 437 654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FOSSE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Hadlingen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5706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923 947 779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HADLINGEN AUTO AS</a:t>
            </a:r>
          </a:p>
        </p:txBody>
      </p:sp>
    </p:spTree>
  </p:cSld>
  <p:clrMapOvr>
    <a:masterClrMapping xmlns:a="http://schemas.openxmlformats.org/drawingml/2006/main"/>
  </p:clrMapOvr>
</p:sld>
</file>