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c803a799b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14bd63b3e446b"/>
  </p:sldMasterIdLst>
  <p:sldIdLst>
    <p:sldId xmlns:r="http://schemas.openxmlformats.org/officeDocument/2006/relationships" id="256" r:id="R61b212581e624071"/>
    <p:sldId xmlns:r="http://schemas.openxmlformats.org/officeDocument/2006/relationships" id="257" r:id="Ra5d82072233d4ac4"/>
    <p:sldId xmlns:r="http://schemas.openxmlformats.org/officeDocument/2006/relationships" id="258" r:id="Rf5bba468bb694b75"/>
    <p:sldId xmlns:r="http://schemas.openxmlformats.org/officeDocument/2006/relationships" id="259" r:id="R55eb5c7ad51a436e"/>
    <p:sldId xmlns:r="http://schemas.openxmlformats.org/officeDocument/2006/relationships" id="260" r:id="Rc14aa7b9ad594849"/>
    <p:sldId xmlns:r="http://schemas.openxmlformats.org/officeDocument/2006/relationships" id="261" r:id="R5dc32721281c4542"/>
    <p:sldId xmlns:r="http://schemas.openxmlformats.org/officeDocument/2006/relationships" id="262" r:id="Re234756d95be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14bd63b3e446b" /><Relationship Type="http://schemas.openxmlformats.org/officeDocument/2006/relationships/slide" Target="/ppt/slides/slide1.xml" Id="R61b212581e624071" /><Relationship Type="http://schemas.openxmlformats.org/officeDocument/2006/relationships/slide" Target="/ppt/slides/slide2.xml" Id="Ra5d82072233d4ac4" /><Relationship Type="http://schemas.openxmlformats.org/officeDocument/2006/relationships/slide" Target="/ppt/slides/slide3.xml" Id="Rf5bba468bb694b75" /><Relationship Type="http://schemas.openxmlformats.org/officeDocument/2006/relationships/slide" Target="/ppt/slides/slide4.xml" Id="R55eb5c7ad51a436e" /><Relationship Type="http://schemas.openxmlformats.org/officeDocument/2006/relationships/slide" Target="/ppt/slides/slide5.xml" Id="Rc14aa7b9ad594849" /><Relationship Type="http://schemas.openxmlformats.org/officeDocument/2006/relationships/slide" Target="/ppt/slides/slide6.xml" Id="R5dc32721281c4542" /><Relationship Type="http://schemas.openxmlformats.org/officeDocument/2006/relationships/slide" Target="/ppt/slides/slide7.xml" Id="Re234756d95be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b87180add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2f10a7884c2f" /><Relationship Type="http://schemas.openxmlformats.org/officeDocument/2006/relationships/theme" Target="/ppt/slideMasters/theme/theme1.xml" Id="R019626fe74be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d2f10a788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af47a284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5028fb3a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6fb69e40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33ad8cfa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c12719bb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2efda239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97d73c40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