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ffada9026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90b6263b14901"/>
  </p:sldMasterIdLst>
  <p:sldIdLst>
    <p:sldId xmlns:r="http://schemas.openxmlformats.org/officeDocument/2006/relationships" id="256" r:id="R9e1e00bb65564515"/>
    <p:sldId xmlns:r="http://schemas.openxmlformats.org/officeDocument/2006/relationships" id="257" r:id="R7cea38194326437e"/>
    <p:sldId xmlns:r="http://schemas.openxmlformats.org/officeDocument/2006/relationships" id="258" r:id="R96f2f0cabf63423a"/>
    <p:sldId xmlns:r="http://schemas.openxmlformats.org/officeDocument/2006/relationships" id="259" r:id="R4eb24402f8834fbf"/>
    <p:sldId xmlns:r="http://schemas.openxmlformats.org/officeDocument/2006/relationships" id="260" r:id="Rd115d2e87e104f1b"/>
    <p:sldId xmlns:r="http://schemas.openxmlformats.org/officeDocument/2006/relationships" id="261" r:id="Rc7c0ab454fec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90b6263b14901" /><Relationship Type="http://schemas.openxmlformats.org/officeDocument/2006/relationships/slide" Target="/ppt/slides/slide1.xml" Id="R9e1e00bb65564515" /><Relationship Type="http://schemas.openxmlformats.org/officeDocument/2006/relationships/slide" Target="/ppt/slides/slide2.xml" Id="R7cea38194326437e" /><Relationship Type="http://schemas.openxmlformats.org/officeDocument/2006/relationships/slide" Target="/ppt/slides/slide3.xml" Id="R96f2f0cabf63423a" /><Relationship Type="http://schemas.openxmlformats.org/officeDocument/2006/relationships/slide" Target="/ppt/slides/slide4.xml" Id="R4eb24402f8834fbf" /><Relationship Type="http://schemas.openxmlformats.org/officeDocument/2006/relationships/slide" Target="/ppt/slides/slide5.xml" Id="Rd115d2e87e104f1b" /><Relationship Type="http://schemas.openxmlformats.org/officeDocument/2006/relationships/slide" Target="/ppt/slides/slide6.xml" Id="Rc7c0ab454fec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64e5ea807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1765aaeb4cf8" /><Relationship Type="http://schemas.openxmlformats.org/officeDocument/2006/relationships/theme" Target="/ppt/slideMasters/theme/theme1.xml" Id="R5121d2e7aaea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51765aaeb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910ac4f84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d9942c58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65d38530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dc4f3d3a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07d88ce2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20edbd67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