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5e7b17c0c74f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60a7c3c3d946b1"/>
  </p:sldMasterIdLst>
  <p:sldIdLst>
    <p:sldId xmlns:r="http://schemas.openxmlformats.org/officeDocument/2006/relationships" id="256" r:id="Rcab285b7f2034fbc"/>
    <p:sldId xmlns:r="http://schemas.openxmlformats.org/officeDocument/2006/relationships" id="257" r:id="R4174754885604cdb"/>
    <p:sldId xmlns:r="http://schemas.openxmlformats.org/officeDocument/2006/relationships" id="258" r:id="Rd8c6fe02f0924142"/>
    <p:sldId xmlns:r="http://schemas.openxmlformats.org/officeDocument/2006/relationships" id="259" r:id="Rb958a4f742ae4b6a"/>
    <p:sldId xmlns:r="http://schemas.openxmlformats.org/officeDocument/2006/relationships" id="260" r:id="R1c49df6b231447bd"/>
    <p:sldId xmlns:r="http://schemas.openxmlformats.org/officeDocument/2006/relationships" id="261" r:id="Rbc4e577ae2024f14"/>
    <p:sldId xmlns:r="http://schemas.openxmlformats.org/officeDocument/2006/relationships" id="262" r:id="Rb30511020ee741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0a7c3c3d946b1" /><Relationship Type="http://schemas.openxmlformats.org/officeDocument/2006/relationships/slide" Target="/ppt/slides/slide1.xml" Id="Rcab285b7f2034fbc" /><Relationship Type="http://schemas.openxmlformats.org/officeDocument/2006/relationships/slide" Target="/ppt/slides/slide2.xml" Id="R4174754885604cdb" /><Relationship Type="http://schemas.openxmlformats.org/officeDocument/2006/relationships/slide" Target="/ppt/slides/slide3.xml" Id="Rd8c6fe02f0924142" /><Relationship Type="http://schemas.openxmlformats.org/officeDocument/2006/relationships/slide" Target="/ppt/slides/slide4.xml" Id="Rb958a4f742ae4b6a" /><Relationship Type="http://schemas.openxmlformats.org/officeDocument/2006/relationships/slide" Target="/ppt/slides/slide5.xml" Id="R1c49df6b231447bd" /><Relationship Type="http://schemas.openxmlformats.org/officeDocument/2006/relationships/slide" Target="/ppt/slides/slide6.xml" Id="Rbc4e577ae2024f14" /><Relationship Type="http://schemas.openxmlformats.org/officeDocument/2006/relationships/slide" Target="/ppt/slides/slide7.xml" Id="Rb30511020ee741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e6def90d34b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6287b25534488" /><Relationship Type="http://schemas.openxmlformats.org/officeDocument/2006/relationships/theme" Target="/ppt/slideMasters/theme/theme1.xml" Id="R9b1d8862f41749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c6287b255344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9580f885f4d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1c57f426b45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f18316d8b4a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7148ff1cf49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bb4766dbe42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d412276b646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c8c5071af44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KONGSKILEN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103 162 800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103 134 674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102 339 784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50 717 924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56 236 075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Risalléen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924 014 342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