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4c6da0b9c948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654e27b6dd47e0"/>
  </p:sldMasterIdLst>
  <p:sldIdLst>
    <p:sldId xmlns:r="http://schemas.openxmlformats.org/officeDocument/2006/relationships" id="256" r:id="Re19a0cd2f7f948c2"/>
    <p:sldId xmlns:r="http://schemas.openxmlformats.org/officeDocument/2006/relationships" id="257" r:id="Rc40c9d6cfb774328"/>
    <p:sldId xmlns:r="http://schemas.openxmlformats.org/officeDocument/2006/relationships" id="258" r:id="R9e80e7ed599c48e2"/>
    <p:sldId xmlns:r="http://schemas.openxmlformats.org/officeDocument/2006/relationships" id="259" r:id="Ra185662ab5844d94"/>
    <p:sldId xmlns:r="http://schemas.openxmlformats.org/officeDocument/2006/relationships" id="260" r:id="R12aaff9fd5374261"/>
    <p:sldId xmlns:r="http://schemas.openxmlformats.org/officeDocument/2006/relationships" id="261" r:id="R66ce2caf944a4e37"/>
    <p:sldId xmlns:r="http://schemas.openxmlformats.org/officeDocument/2006/relationships" id="262" r:id="R59d2cbef1dc44b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654e27b6dd47e0" /><Relationship Type="http://schemas.openxmlformats.org/officeDocument/2006/relationships/slide" Target="/ppt/slides/slide1.xml" Id="Re19a0cd2f7f948c2" /><Relationship Type="http://schemas.openxmlformats.org/officeDocument/2006/relationships/slide" Target="/ppt/slides/slide2.xml" Id="Rc40c9d6cfb774328" /><Relationship Type="http://schemas.openxmlformats.org/officeDocument/2006/relationships/slide" Target="/ppt/slides/slide3.xml" Id="R9e80e7ed599c48e2" /><Relationship Type="http://schemas.openxmlformats.org/officeDocument/2006/relationships/slide" Target="/ppt/slides/slide4.xml" Id="Ra185662ab5844d94" /><Relationship Type="http://schemas.openxmlformats.org/officeDocument/2006/relationships/slide" Target="/ppt/slides/slide5.xml" Id="R12aaff9fd5374261" /><Relationship Type="http://schemas.openxmlformats.org/officeDocument/2006/relationships/slide" Target="/ppt/slides/slide6.xml" Id="R66ce2caf944a4e37" /><Relationship Type="http://schemas.openxmlformats.org/officeDocument/2006/relationships/slide" Target="/ppt/slides/slide7.xml" Id="R59d2cbef1dc44b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f2d0f752ff4c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94babba964652" /><Relationship Type="http://schemas.openxmlformats.org/officeDocument/2006/relationships/theme" Target="/ppt/slideMasters/theme/theme1.xml" Id="Ra2b6989c422e48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494babba9646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30fbd83394c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3ef15dc754a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2a2e8732e49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5a4532ef94a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687a4fb5c45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bae620df047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ce22542be4b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KYNNA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KYNNA AS ble etablert [år] og holder til i Østerås.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103 162 800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103 104 234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102 924 573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63 697 084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66 735 290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BRØYMER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Grini Næringspark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1361 Østerås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924 014 490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