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fda61343ef41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248b6d99794d10"/>
  </p:sldMasterIdLst>
  <p:sldIdLst>
    <p:sldId xmlns:r="http://schemas.openxmlformats.org/officeDocument/2006/relationships" id="256" r:id="R247bdb7dc56c42fd"/>
    <p:sldId xmlns:r="http://schemas.openxmlformats.org/officeDocument/2006/relationships" id="257" r:id="R447da026064f408b"/>
    <p:sldId xmlns:r="http://schemas.openxmlformats.org/officeDocument/2006/relationships" id="258" r:id="R52a2935c73c04092"/>
    <p:sldId xmlns:r="http://schemas.openxmlformats.org/officeDocument/2006/relationships" id="259" r:id="Rb4b02746434640cb"/>
    <p:sldId xmlns:r="http://schemas.openxmlformats.org/officeDocument/2006/relationships" id="260" r:id="Rb536565c0dbb4e2a"/>
    <p:sldId xmlns:r="http://schemas.openxmlformats.org/officeDocument/2006/relationships" id="261" r:id="R0b113380e79a4573"/>
    <p:sldId xmlns:r="http://schemas.openxmlformats.org/officeDocument/2006/relationships" id="262" r:id="Ra62621e4b55347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248b6d99794d10" /><Relationship Type="http://schemas.openxmlformats.org/officeDocument/2006/relationships/slide" Target="/ppt/slides/slide1.xml" Id="R247bdb7dc56c42fd" /><Relationship Type="http://schemas.openxmlformats.org/officeDocument/2006/relationships/slide" Target="/ppt/slides/slide2.xml" Id="R447da026064f408b" /><Relationship Type="http://schemas.openxmlformats.org/officeDocument/2006/relationships/slide" Target="/ppt/slides/slide3.xml" Id="R52a2935c73c04092" /><Relationship Type="http://schemas.openxmlformats.org/officeDocument/2006/relationships/slide" Target="/ppt/slides/slide4.xml" Id="Rb4b02746434640cb" /><Relationship Type="http://schemas.openxmlformats.org/officeDocument/2006/relationships/slide" Target="/ppt/slides/slide5.xml" Id="Rb536565c0dbb4e2a" /><Relationship Type="http://schemas.openxmlformats.org/officeDocument/2006/relationships/slide" Target="/ppt/slides/slide6.xml" Id="R0b113380e79a4573" /><Relationship Type="http://schemas.openxmlformats.org/officeDocument/2006/relationships/slide" Target="/ppt/slides/slide7.xml" Id="Ra62621e4b55347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9aaf280c1847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176b2cf8344a5" /><Relationship Type="http://schemas.openxmlformats.org/officeDocument/2006/relationships/theme" Target="/ppt/slideMasters/theme/theme1.xml" Id="Rbac3fb86aed841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c176b2cf8344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4ae0da6bf40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cdfd2d78d48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2993c0bca4a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23c00785846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c172d9d4244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dd910489342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aeb9cc6144d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MEDTALL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MEDTALL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835 802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835 802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DANIEL OLAF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Daniel Olaf Hansen, Kirkeveien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924 032 553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