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b516667ce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a82e4e08c4817"/>
  </p:sldMasterIdLst>
  <p:sldIdLst>
    <p:sldId xmlns:r="http://schemas.openxmlformats.org/officeDocument/2006/relationships" id="256" r:id="R9c58b27ae2ea46a7"/>
    <p:sldId xmlns:r="http://schemas.openxmlformats.org/officeDocument/2006/relationships" id="257" r:id="Rcbd54202724d4702"/>
    <p:sldId xmlns:r="http://schemas.openxmlformats.org/officeDocument/2006/relationships" id="258" r:id="Ra3107e5b29fa4c61"/>
    <p:sldId xmlns:r="http://schemas.openxmlformats.org/officeDocument/2006/relationships" id="259" r:id="R3d297cc8ec0446ee"/>
    <p:sldId xmlns:r="http://schemas.openxmlformats.org/officeDocument/2006/relationships" id="260" r:id="R9d288aac0356454a"/>
    <p:sldId xmlns:r="http://schemas.openxmlformats.org/officeDocument/2006/relationships" id="261" r:id="Ref9055e491554cbf"/>
    <p:sldId xmlns:r="http://schemas.openxmlformats.org/officeDocument/2006/relationships" id="262" r:id="Re6a99eb9da26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a82e4e08c4817" /><Relationship Type="http://schemas.openxmlformats.org/officeDocument/2006/relationships/slide" Target="/ppt/slides/slide1.xml" Id="R9c58b27ae2ea46a7" /><Relationship Type="http://schemas.openxmlformats.org/officeDocument/2006/relationships/slide" Target="/ppt/slides/slide2.xml" Id="Rcbd54202724d4702" /><Relationship Type="http://schemas.openxmlformats.org/officeDocument/2006/relationships/slide" Target="/ppt/slides/slide3.xml" Id="Ra3107e5b29fa4c61" /><Relationship Type="http://schemas.openxmlformats.org/officeDocument/2006/relationships/slide" Target="/ppt/slides/slide4.xml" Id="R3d297cc8ec0446ee" /><Relationship Type="http://schemas.openxmlformats.org/officeDocument/2006/relationships/slide" Target="/ppt/slides/slide5.xml" Id="R9d288aac0356454a" /><Relationship Type="http://schemas.openxmlformats.org/officeDocument/2006/relationships/slide" Target="/ppt/slides/slide6.xml" Id="Ref9055e491554cbf" /><Relationship Type="http://schemas.openxmlformats.org/officeDocument/2006/relationships/slide" Target="/ppt/slides/slide7.xml" Id="Re6a99eb9da26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1f1deeb03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eb3b4ed2a4253" /><Relationship Type="http://schemas.openxmlformats.org/officeDocument/2006/relationships/theme" Target="/ppt/slideMasters/theme/theme1.xml" Id="Re42f42d9d314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eb3b4ed2a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020adef3a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0a0cdd0e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4cce2a829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1af461674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0ebaac99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0fb38da9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c241ce9dd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