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ce1f2cd2f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21cc44ac64db8"/>
  </p:sldMasterIdLst>
  <p:sldIdLst>
    <p:sldId xmlns:r="http://schemas.openxmlformats.org/officeDocument/2006/relationships" id="256" r:id="Rbc4de2f062224183"/>
    <p:sldId xmlns:r="http://schemas.openxmlformats.org/officeDocument/2006/relationships" id="257" r:id="R00cb9b027b0540ae"/>
    <p:sldId xmlns:r="http://schemas.openxmlformats.org/officeDocument/2006/relationships" id="258" r:id="R45b8e823f579412e"/>
    <p:sldId xmlns:r="http://schemas.openxmlformats.org/officeDocument/2006/relationships" id="259" r:id="Rb5bb13443ca242fe"/>
    <p:sldId xmlns:r="http://schemas.openxmlformats.org/officeDocument/2006/relationships" id="260" r:id="R2197101840d14f4a"/>
    <p:sldId xmlns:r="http://schemas.openxmlformats.org/officeDocument/2006/relationships" id="261" r:id="R35b5eaccaacc4cae"/>
    <p:sldId xmlns:r="http://schemas.openxmlformats.org/officeDocument/2006/relationships" id="262" r:id="R5833ec3823f4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21cc44ac64db8" /><Relationship Type="http://schemas.openxmlformats.org/officeDocument/2006/relationships/slide" Target="/ppt/slides/slide1.xml" Id="Rbc4de2f062224183" /><Relationship Type="http://schemas.openxmlformats.org/officeDocument/2006/relationships/slide" Target="/ppt/slides/slide2.xml" Id="R00cb9b027b0540ae" /><Relationship Type="http://schemas.openxmlformats.org/officeDocument/2006/relationships/slide" Target="/ppt/slides/slide3.xml" Id="R45b8e823f579412e" /><Relationship Type="http://schemas.openxmlformats.org/officeDocument/2006/relationships/slide" Target="/ppt/slides/slide4.xml" Id="Rb5bb13443ca242fe" /><Relationship Type="http://schemas.openxmlformats.org/officeDocument/2006/relationships/slide" Target="/ppt/slides/slide5.xml" Id="R2197101840d14f4a" /><Relationship Type="http://schemas.openxmlformats.org/officeDocument/2006/relationships/slide" Target="/ppt/slides/slide6.xml" Id="R35b5eaccaacc4cae" /><Relationship Type="http://schemas.openxmlformats.org/officeDocument/2006/relationships/slide" Target="/ppt/slides/slide7.xml" Id="R5833ec3823f4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90a6cca87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967c91434a9a" /><Relationship Type="http://schemas.openxmlformats.org/officeDocument/2006/relationships/theme" Target="/ppt/slideMasters/theme/theme1.xml" Id="Rf13191d174c1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7967c9143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925f7362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eb921432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bcd1635b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27cefb56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c3a02963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9bf5ce98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564dc329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ZERNICHOW MERETHE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Nøsted &amp; AS, 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