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e8c1cfca945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0d8638896c441f"/>
  </p:sldMasterIdLst>
  <p:sldIdLst>
    <p:sldId xmlns:r="http://schemas.openxmlformats.org/officeDocument/2006/relationships" id="256" r:id="Rc0e1aca7e4a1473d"/>
    <p:sldId xmlns:r="http://schemas.openxmlformats.org/officeDocument/2006/relationships" id="257" r:id="R287efe0c8b724998"/>
    <p:sldId xmlns:r="http://schemas.openxmlformats.org/officeDocument/2006/relationships" id="258" r:id="R77524e7f34414b95"/>
    <p:sldId xmlns:r="http://schemas.openxmlformats.org/officeDocument/2006/relationships" id="259" r:id="Ra288928acad247bd"/>
    <p:sldId xmlns:r="http://schemas.openxmlformats.org/officeDocument/2006/relationships" id="260" r:id="R0dd51482add7424a"/>
    <p:sldId xmlns:r="http://schemas.openxmlformats.org/officeDocument/2006/relationships" id="261" r:id="Rb22bb945d487446d"/>
    <p:sldId xmlns:r="http://schemas.openxmlformats.org/officeDocument/2006/relationships" id="262" r:id="R685829987a0d4e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d8638896c441f" /><Relationship Type="http://schemas.openxmlformats.org/officeDocument/2006/relationships/slide" Target="/ppt/slides/slide1.xml" Id="Rc0e1aca7e4a1473d" /><Relationship Type="http://schemas.openxmlformats.org/officeDocument/2006/relationships/slide" Target="/ppt/slides/slide2.xml" Id="R287efe0c8b724998" /><Relationship Type="http://schemas.openxmlformats.org/officeDocument/2006/relationships/slide" Target="/ppt/slides/slide3.xml" Id="R77524e7f34414b95" /><Relationship Type="http://schemas.openxmlformats.org/officeDocument/2006/relationships/slide" Target="/ppt/slides/slide4.xml" Id="Ra288928acad247bd" /><Relationship Type="http://schemas.openxmlformats.org/officeDocument/2006/relationships/slide" Target="/ppt/slides/slide5.xml" Id="R0dd51482add7424a" /><Relationship Type="http://schemas.openxmlformats.org/officeDocument/2006/relationships/slide" Target="/ppt/slides/slide6.xml" Id="Rb22bb945d487446d" /><Relationship Type="http://schemas.openxmlformats.org/officeDocument/2006/relationships/slide" Target="/ppt/slides/slide7.xml" Id="R685829987a0d4e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8fe242fe2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0929284744a64" /><Relationship Type="http://schemas.openxmlformats.org/officeDocument/2006/relationships/theme" Target="/ppt/slideMasters/theme/theme1.xml" Id="R603c7a6fef374d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f0929284744a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3ec460fa64d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d384e4b87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30dac7b72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038672a8d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9a6f27f694d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ca9114f454f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aa1b5d677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NOSKA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59 000 725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62 316 712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SCOLARO KATHRINE NØSTED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Kathrine Nøsted Scolaro, Hospitsveien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924 118 237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