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86a2cf01146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792a8798024da1"/>
  </p:sldMasterIdLst>
  <p:sldIdLst>
    <p:sldId xmlns:r="http://schemas.openxmlformats.org/officeDocument/2006/relationships" id="256" r:id="R3af3e287cb744d4e"/>
    <p:sldId xmlns:r="http://schemas.openxmlformats.org/officeDocument/2006/relationships" id="257" r:id="R76474eb3ee0b4a90"/>
    <p:sldId xmlns:r="http://schemas.openxmlformats.org/officeDocument/2006/relationships" id="258" r:id="R6e15d46d1c68471b"/>
    <p:sldId xmlns:r="http://schemas.openxmlformats.org/officeDocument/2006/relationships" id="259" r:id="R918c58d56d8d4cae"/>
    <p:sldId xmlns:r="http://schemas.openxmlformats.org/officeDocument/2006/relationships" id="260" r:id="R62dadb65bdf94ff5"/>
    <p:sldId xmlns:r="http://schemas.openxmlformats.org/officeDocument/2006/relationships" id="261" r:id="R743d21cd46764103"/>
    <p:sldId xmlns:r="http://schemas.openxmlformats.org/officeDocument/2006/relationships" id="262" r:id="Reb7d38d404744c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92a8798024da1" /><Relationship Type="http://schemas.openxmlformats.org/officeDocument/2006/relationships/slide" Target="/ppt/slides/slide1.xml" Id="R3af3e287cb744d4e" /><Relationship Type="http://schemas.openxmlformats.org/officeDocument/2006/relationships/slide" Target="/ppt/slides/slide2.xml" Id="R76474eb3ee0b4a90" /><Relationship Type="http://schemas.openxmlformats.org/officeDocument/2006/relationships/slide" Target="/ppt/slides/slide3.xml" Id="R6e15d46d1c68471b" /><Relationship Type="http://schemas.openxmlformats.org/officeDocument/2006/relationships/slide" Target="/ppt/slides/slide4.xml" Id="R918c58d56d8d4cae" /><Relationship Type="http://schemas.openxmlformats.org/officeDocument/2006/relationships/slide" Target="/ppt/slides/slide5.xml" Id="R62dadb65bdf94ff5" /><Relationship Type="http://schemas.openxmlformats.org/officeDocument/2006/relationships/slide" Target="/ppt/slides/slide6.xml" Id="R743d21cd46764103" /><Relationship Type="http://schemas.openxmlformats.org/officeDocument/2006/relationships/slide" Target="/ppt/slides/slide7.xml" Id="Reb7d38d404744c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baf5d3a5d4f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bacc878bc486c" /><Relationship Type="http://schemas.openxmlformats.org/officeDocument/2006/relationships/theme" Target="/ppt/slideMasters/theme/theme1.xml" Id="R055b3d2e824247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3bacc878bc48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83e57b98847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d5f675c4b4a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a9c87117b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c704d563346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b9e95649046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f5b3aed6b43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603744c22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ATHENE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ATHENE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116 009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7 751 204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9 986 327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MARIE LOUISE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924 194 324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