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d1da02ca6a40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663e7e93424769"/>
  </p:sldMasterIdLst>
  <p:sldIdLst>
    <p:sldId xmlns:r="http://schemas.openxmlformats.org/officeDocument/2006/relationships" id="256" r:id="R3167de74353e4e85"/>
    <p:sldId xmlns:r="http://schemas.openxmlformats.org/officeDocument/2006/relationships" id="257" r:id="Rf855d96d8e564e48"/>
    <p:sldId xmlns:r="http://schemas.openxmlformats.org/officeDocument/2006/relationships" id="258" r:id="Rcf0a336b67314d19"/>
    <p:sldId xmlns:r="http://schemas.openxmlformats.org/officeDocument/2006/relationships" id="259" r:id="R0f5470d61b0f4922"/>
    <p:sldId xmlns:r="http://schemas.openxmlformats.org/officeDocument/2006/relationships" id="260" r:id="R60f4b178787d4891"/>
    <p:sldId xmlns:r="http://schemas.openxmlformats.org/officeDocument/2006/relationships" id="261" r:id="R9038f088d81d4740"/>
    <p:sldId xmlns:r="http://schemas.openxmlformats.org/officeDocument/2006/relationships" id="262" r:id="R0d30cbaaa75045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63e7e93424769" /><Relationship Type="http://schemas.openxmlformats.org/officeDocument/2006/relationships/slide" Target="/ppt/slides/slide1.xml" Id="R3167de74353e4e85" /><Relationship Type="http://schemas.openxmlformats.org/officeDocument/2006/relationships/slide" Target="/ppt/slides/slide2.xml" Id="Rf855d96d8e564e48" /><Relationship Type="http://schemas.openxmlformats.org/officeDocument/2006/relationships/slide" Target="/ppt/slides/slide3.xml" Id="Rcf0a336b67314d19" /><Relationship Type="http://schemas.openxmlformats.org/officeDocument/2006/relationships/slide" Target="/ppt/slides/slide4.xml" Id="R0f5470d61b0f4922" /><Relationship Type="http://schemas.openxmlformats.org/officeDocument/2006/relationships/slide" Target="/ppt/slides/slide5.xml" Id="R60f4b178787d4891" /><Relationship Type="http://schemas.openxmlformats.org/officeDocument/2006/relationships/slide" Target="/ppt/slides/slide6.xml" Id="R9038f088d81d4740" /><Relationship Type="http://schemas.openxmlformats.org/officeDocument/2006/relationships/slide" Target="/ppt/slides/slide7.xml" Id="R0d30cbaaa75045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260857d3c4c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7552222664acf" /><Relationship Type="http://schemas.openxmlformats.org/officeDocument/2006/relationships/theme" Target="/ppt/slideMasters/theme/theme1.xml" Id="R53830c967d2843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07552222664a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ff546f6ce4b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3d39bad3e45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282efd35a41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92ed3067d46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839ca3acd43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1dd29fb6442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a7d734ddd46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ATHENE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ATHENE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116 009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501 181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7 751 204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9 986 327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MARIE LOUISE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Maries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924 194 324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