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14d58f1a0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588a97b3b4a1d"/>
  </p:sldMasterIdLst>
  <p:sldIdLst>
    <p:sldId xmlns:r="http://schemas.openxmlformats.org/officeDocument/2006/relationships" id="256" r:id="R135a5e65ca8142c2"/>
    <p:sldId xmlns:r="http://schemas.openxmlformats.org/officeDocument/2006/relationships" id="257" r:id="R8f13415fb54345a3"/>
    <p:sldId xmlns:r="http://schemas.openxmlformats.org/officeDocument/2006/relationships" id="258" r:id="R4e673bfb63844660"/>
    <p:sldId xmlns:r="http://schemas.openxmlformats.org/officeDocument/2006/relationships" id="259" r:id="R7c19afc74ff44048"/>
    <p:sldId xmlns:r="http://schemas.openxmlformats.org/officeDocument/2006/relationships" id="260" r:id="R2a69af509a494c72"/>
    <p:sldId xmlns:r="http://schemas.openxmlformats.org/officeDocument/2006/relationships" id="261" r:id="Ra356cae99a994eb1"/>
    <p:sldId xmlns:r="http://schemas.openxmlformats.org/officeDocument/2006/relationships" id="262" r:id="R93740a486877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588a97b3b4a1d" /><Relationship Type="http://schemas.openxmlformats.org/officeDocument/2006/relationships/slide" Target="/ppt/slides/slide1.xml" Id="R135a5e65ca8142c2" /><Relationship Type="http://schemas.openxmlformats.org/officeDocument/2006/relationships/slide" Target="/ppt/slides/slide2.xml" Id="R8f13415fb54345a3" /><Relationship Type="http://schemas.openxmlformats.org/officeDocument/2006/relationships/slide" Target="/ppt/slides/slide3.xml" Id="R4e673bfb63844660" /><Relationship Type="http://schemas.openxmlformats.org/officeDocument/2006/relationships/slide" Target="/ppt/slides/slide4.xml" Id="R7c19afc74ff44048" /><Relationship Type="http://schemas.openxmlformats.org/officeDocument/2006/relationships/slide" Target="/ppt/slides/slide5.xml" Id="R2a69af509a494c72" /><Relationship Type="http://schemas.openxmlformats.org/officeDocument/2006/relationships/slide" Target="/ppt/slides/slide6.xml" Id="Ra356cae99a994eb1" /><Relationship Type="http://schemas.openxmlformats.org/officeDocument/2006/relationships/slide" Target="/ppt/slides/slide7.xml" Id="R93740a486877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b83d3448043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f7a38cb1467d" /><Relationship Type="http://schemas.openxmlformats.org/officeDocument/2006/relationships/theme" Target="/ppt/slideMasters/theme/theme1.xml" Id="R1bdd44b23a57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8f7a38cb1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dafa3fcc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4bb19944b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6ab9bc4c8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9c048c1c0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9d986967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894e0c110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430a6f74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11 869 033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35 265 463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51 415 972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