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789d881d13b453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ab9470b75814fce"/>
  </p:sldMasterIdLst>
  <p:sldIdLst>
    <p:sldId xmlns:r="http://schemas.openxmlformats.org/officeDocument/2006/relationships" id="256" r:id="R4f19f3e51fa949b3"/>
    <p:sldId xmlns:r="http://schemas.openxmlformats.org/officeDocument/2006/relationships" id="257" r:id="R3357e48cf27a4e0a"/>
    <p:sldId xmlns:r="http://schemas.openxmlformats.org/officeDocument/2006/relationships" id="258" r:id="R1f56829009e7438c"/>
    <p:sldId xmlns:r="http://schemas.openxmlformats.org/officeDocument/2006/relationships" id="259" r:id="R360315fa51974233"/>
    <p:sldId xmlns:r="http://schemas.openxmlformats.org/officeDocument/2006/relationships" id="260" r:id="R3e33dfc1e2f6415c"/>
    <p:sldId xmlns:r="http://schemas.openxmlformats.org/officeDocument/2006/relationships" id="261" r:id="R8f92b473d3864de1"/>
    <p:sldId xmlns:r="http://schemas.openxmlformats.org/officeDocument/2006/relationships" id="262" r:id="R65bcfd3bd97d410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b9470b75814fce" /><Relationship Type="http://schemas.openxmlformats.org/officeDocument/2006/relationships/slide" Target="/ppt/slides/slide1.xml" Id="R4f19f3e51fa949b3" /><Relationship Type="http://schemas.openxmlformats.org/officeDocument/2006/relationships/slide" Target="/ppt/slides/slide2.xml" Id="R3357e48cf27a4e0a" /><Relationship Type="http://schemas.openxmlformats.org/officeDocument/2006/relationships/slide" Target="/ppt/slides/slide3.xml" Id="R1f56829009e7438c" /><Relationship Type="http://schemas.openxmlformats.org/officeDocument/2006/relationships/slide" Target="/ppt/slides/slide4.xml" Id="R360315fa51974233" /><Relationship Type="http://schemas.openxmlformats.org/officeDocument/2006/relationships/slide" Target="/ppt/slides/slide5.xml" Id="R3e33dfc1e2f6415c" /><Relationship Type="http://schemas.openxmlformats.org/officeDocument/2006/relationships/slide" Target="/ppt/slides/slide6.xml" Id="R8f92b473d3864de1" /><Relationship Type="http://schemas.openxmlformats.org/officeDocument/2006/relationships/slide" Target="/ppt/slides/slide7.xml" Id="R65bcfd3bd97d410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0219e6a936467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d86f52107e43e8" /><Relationship Type="http://schemas.openxmlformats.org/officeDocument/2006/relationships/theme" Target="/ppt/slideMasters/theme/theme1.xml" Id="Re247e881ae314b6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dd86f52107e43e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6e0585d8b94c7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b665980f524d3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60bd55de5b490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c127c80888483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4a68a633144d6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bd1fd93a67410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a56ae7dd2a457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ODINJA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ODINJA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ODINJA INVEST AS ble etablert [år] og holder til i Vartdal.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ODINJA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ODINJA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ODINJA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−56 250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20 962 512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112 226 488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115 463 546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ODINJA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VARTDAL SINDRE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ODINJA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Myrevegen 41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6170 Vartdal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924 209 755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ODINJA INVEST AS</a:t>
            </a:r>
          </a:p>
        </p:txBody>
      </p:sp>
    </p:spTree>
  </p:cSld>
  <p:clrMapOvr>
    <a:masterClrMapping xmlns:a="http://schemas.openxmlformats.org/drawingml/2006/main"/>
  </p:clrMapOvr>
</p:sld>
</file>