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2b4cf8246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b7f78f2c84417"/>
  </p:sldMasterIdLst>
  <p:sldIdLst>
    <p:sldId xmlns:r="http://schemas.openxmlformats.org/officeDocument/2006/relationships" id="256" r:id="R3ba25bc0f6ba47f7"/>
    <p:sldId xmlns:r="http://schemas.openxmlformats.org/officeDocument/2006/relationships" id="257" r:id="R1942e2b3d92e4d83"/>
    <p:sldId xmlns:r="http://schemas.openxmlformats.org/officeDocument/2006/relationships" id="258" r:id="Rf0ab0e76e4aa41ff"/>
    <p:sldId xmlns:r="http://schemas.openxmlformats.org/officeDocument/2006/relationships" id="259" r:id="Rdc93c97e0d2c4282"/>
    <p:sldId xmlns:r="http://schemas.openxmlformats.org/officeDocument/2006/relationships" id="260" r:id="R650d1e51dc6f4b51"/>
    <p:sldId xmlns:r="http://schemas.openxmlformats.org/officeDocument/2006/relationships" id="261" r:id="Rb4dc87fa9383407e"/>
    <p:sldId xmlns:r="http://schemas.openxmlformats.org/officeDocument/2006/relationships" id="262" r:id="R8e8246627cee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b7f78f2c84417" /><Relationship Type="http://schemas.openxmlformats.org/officeDocument/2006/relationships/slide" Target="/ppt/slides/slide1.xml" Id="R3ba25bc0f6ba47f7" /><Relationship Type="http://schemas.openxmlformats.org/officeDocument/2006/relationships/slide" Target="/ppt/slides/slide2.xml" Id="R1942e2b3d92e4d83" /><Relationship Type="http://schemas.openxmlformats.org/officeDocument/2006/relationships/slide" Target="/ppt/slides/slide3.xml" Id="Rf0ab0e76e4aa41ff" /><Relationship Type="http://schemas.openxmlformats.org/officeDocument/2006/relationships/slide" Target="/ppt/slides/slide4.xml" Id="Rdc93c97e0d2c4282" /><Relationship Type="http://schemas.openxmlformats.org/officeDocument/2006/relationships/slide" Target="/ppt/slides/slide5.xml" Id="R650d1e51dc6f4b51" /><Relationship Type="http://schemas.openxmlformats.org/officeDocument/2006/relationships/slide" Target="/ppt/slides/slide6.xml" Id="Rb4dc87fa9383407e" /><Relationship Type="http://schemas.openxmlformats.org/officeDocument/2006/relationships/slide" Target="/ppt/slides/slide7.xml" Id="R8e8246627cee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a1ab4e627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84dc4e4004348" /><Relationship Type="http://schemas.openxmlformats.org/officeDocument/2006/relationships/theme" Target="/ppt/slideMasters/theme/theme1.xml" Id="Rc364c12afd58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84dc4e400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5dc3c78fa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f29d1f40e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fd63017d8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7c62ec9aa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40010bf4746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592c1e822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c1608f6104c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51 852 553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52 167 603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Monsen, Kamskjellvegen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9104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