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a5164787464d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7e85dab95a4aba"/>
  </p:sldMasterIdLst>
  <p:sldIdLst>
    <p:sldId xmlns:r="http://schemas.openxmlformats.org/officeDocument/2006/relationships" id="256" r:id="Rb1cd7506693149f9"/>
    <p:sldId xmlns:r="http://schemas.openxmlformats.org/officeDocument/2006/relationships" id="257" r:id="R411ce4913ce847b5"/>
    <p:sldId xmlns:r="http://schemas.openxmlformats.org/officeDocument/2006/relationships" id="258" r:id="Re95722981a9042c9"/>
    <p:sldId xmlns:r="http://schemas.openxmlformats.org/officeDocument/2006/relationships" id="259" r:id="R2001083d9662471c"/>
    <p:sldId xmlns:r="http://schemas.openxmlformats.org/officeDocument/2006/relationships" id="260" r:id="R7aa7908b36ae4af2"/>
    <p:sldId xmlns:r="http://schemas.openxmlformats.org/officeDocument/2006/relationships" id="261" r:id="R90b56933fb164996"/>
    <p:sldId xmlns:r="http://schemas.openxmlformats.org/officeDocument/2006/relationships" id="262" r:id="Rd01dcb95cdf645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7e85dab95a4aba" /><Relationship Type="http://schemas.openxmlformats.org/officeDocument/2006/relationships/slide" Target="/ppt/slides/slide1.xml" Id="Rb1cd7506693149f9" /><Relationship Type="http://schemas.openxmlformats.org/officeDocument/2006/relationships/slide" Target="/ppt/slides/slide2.xml" Id="R411ce4913ce847b5" /><Relationship Type="http://schemas.openxmlformats.org/officeDocument/2006/relationships/slide" Target="/ppt/slides/slide3.xml" Id="Re95722981a9042c9" /><Relationship Type="http://schemas.openxmlformats.org/officeDocument/2006/relationships/slide" Target="/ppt/slides/slide4.xml" Id="R2001083d9662471c" /><Relationship Type="http://schemas.openxmlformats.org/officeDocument/2006/relationships/slide" Target="/ppt/slides/slide5.xml" Id="R7aa7908b36ae4af2" /><Relationship Type="http://schemas.openxmlformats.org/officeDocument/2006/relationships/slide" Target="/ppt/slides/slide6.xml" Id="R90b56933fb164996" /><Relationship Type="http://schemas.openxmlformats.org/officeDocument/2006/relationships/slide" Target="/ppt/slides/slide7.xml" Id="Rd01dcb95cdf645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359d890ce14c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9bafd50234f48" /><Relationship Type="http://schemas.openxmlformats.org/officeDocument/2006/relationships/theme" Target="/ppt/slideMasters/theme/theme1.xml" Id="R0e742e1ffd704c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b9bafd50234f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af00a368b4f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5673239c84e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d9734a53a40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032ba547846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9e00f00f445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c8ae00dcd48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54a36300443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OTERVIKA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OTERVIKA AS ble etablert [år] og holder til i Bindalseidet.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50 227 000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44 210 554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47 977 747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ØVERGÅRD BERG-HANSEN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SIGNAR BERG-HANSEN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Signar Berg-Hansen, Otervikveien 166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7982 Bindalseidet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924 280 263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OTERVIKA AS</a:t>
            </a:r>
          </a:p>
        </p:txBody>
      </p:sp>
    </p:spTree>
  </p:cSld>
  <p:clrMapOvr>
    <a:masterClrMapping xmlns:a="http://schemas.openxmlformats.org/drawingml/2006/main"/>
  </p:clrMapOvr>
</p:sld>
</file>